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6.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7.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8.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9.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0" r:id="rId1"/>
    <p:sldMasterId id="2147483763" r:id="rId2"/>
    <p:sldMasterId id="2147483781" r:id="rId3"/>
    <p:sldMasterId id="2147483817" r:id="rId4"/>
    <p:sldMasterId id="2147483835" r:id="rId5"/>
    <p:sldMasterId id="2147483849" r:id="rId6"/>
    <p:sldMasterId id="2147483889" r:id="rId7"/>
    <p:sldMasterId id="2147483915" r:id="rId8"/>
    <p:sldMasterId id="2147483930" r:id="rId9"/>
    <p:sldMasterId id="2147483950" r:id="rId10"/>
  </p:sldMasterIdLst>
  <p:notesMasterIdLst>
    <p:notesMasterId r:id="rId41"/>
  </p:notesMasterIdLst>
  <p:sldIdLst>
    <p:sldId id="4539" r:id="rId11"/>
    <p:sldId id="5777" r:id="rId12"/>
    <p:sldId id="5778" r:id="rId13"/>
    <p:sldId id="5779" r:id="rId14"/>
    <p:sldId id="5789" r:id="rId15"/>
    <p:sldId id="5790" r:id="rId16"/>
    <p:sldId id="5780" r:id="rId17"/>
    <p:sldId id="5781" r:id="rId18"/>
    <p:sldId id="5782" r:id="rId19"/>
    <p:sldId id="5783" r:id="rId20"/>
    <p:sldId id="5784" r:id="rId21"/>
    <p:sldId id="5785" r:id="rId22"/>
    <p:sldId id="5786" r:id="rId23"/>
    <p:sldId id="5787" r:id="rId24"/>
    <p:sldId id="5788" r:id="rId25"/>
    <p:sldId id="5791" r:id="rId26"/>
    <p:sldId id="5792" r:id="rId27"/>
    <p:sldId id="5793" r:id="rId28"/>
    <p:sldId id="5794" r:id="rId29"/>
    <p:sldId id="5795" r:id="rId30"/>
    <p:sldId id="5796" r:id="rId31"/>
    <p:sldId id="5797" r:id="rId32"/>
    <p:sldId id="5798" r:id="rId33"/>
    <p:sldId id="5799" r:id="rId34"/>
    <p:sldId id="5800" r:id="rId35"/>
    <p:sldId id="5801" r:id="rId36"/>
    <p:sldId id="2076136120" r:id="rId37"/>
    <p:sldId id="2076136121" r:id="rId38"/>
    <p:sldId id="2076136122" r:id="rId39"/>
    <p:sldId id="4541" r:id="rId40"/>
  </p:sldIdLst>
  <p:sldSz cx="12192000" cy="6858000"/>
  <p:notesSz cx="6807200" cy="99393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3F78B24-0D58-7141-9419-0BCC1ADE2F46}">
          <p14:sldIdLst>
            <p14:sldId id="4539"/>
            <p14:sldId id="5777"/>
            <p14:sldId id="5778"/>
            <p14:sldId id="5779"/>
            <p14:sldId id="5789"/>
            <p14:sldId id="5790"/>
            <p14:sldId id="5780"/>
            <p14:sldId id="5781"/>
            <p14:sldId id="5782"/>
            <p14:sldId id="5783"/>
            <p14:sldId id="5784"/>
            <p14:sldId id="5785"/>
            <p14:sldId id="5786"/>
            <p14:sldId id="5787"/>
            <p14:sldId id="5788"/>
            <p14:sldId id="5791"/>
            <p14:sldId id="5792"/>
            <p14:sldId id="5793"/>
            <p14:sldId id="5794"/>
            <p14:sldId id="5795"/>
            <p14:sldId id="5796"/>
            <p14:sldId id="5797"/>
            <p14:sldId id="5798"/>
            <p14:sldId id="5799"/>
            <p14:sldId id="5800"/>
            <p14:sldId id="5801"/>
            <p14:sldId id="2076136120"/>
            <p14:sldId id="2076136121"/>
            <p14:sldId id="2076136122"/>
          </p14:sldIdLst>
        </p14:section>
        <p14:section name="End" id="{4C528692-0A35-A14B-BADF-08237075DE94}">
          <p14:sldIdLst>
            <p14:sldId id="454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926939-69B5-834A-83C3-8BD1C09A7D62}" v="11" dt="2019-08-22T16:06:00.6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72"/>
    <p:restoredTop sz="96208"/>
  </p:normalViewPr>
  <p:slideViewPr>
    <p:cSldViewPr snapToGrid="0" snapToObjects="1">
      <p:cViewPr varScale="1">
        <p:scale>
          <a:sx n="119" d="100"/>
          <a:sy n="119" d="100"/>
        </p:scale>
        <p:origin x="408" y="184"/>
      </p:cViewPr>
      <p:guideLst/>
    </p:cSldViewPr>
  </p:slideViewPr>
  <p:notesTextViewPr>
    <p:cViewPr>
      <p:scale>
        <a:sx n="1" d="1"/>
        <a:sy n="1" d="1"/>
      </p:scale>
      <p:origin x="0" y="0"/>
    </p:cViewPr>
  </p:notesTextViewPr>
  <p:notesViewPr>
    <p:cSldViewPr snapToGrid="0" snapToObjects="1">
      <p:cViewPr varScale="1">
        <p:scale>
          <a:sx n="94" d="100"/>
          <a:sy n="94" d="100"/>
        </p:scale>
        <p:origin x="3752"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viewProps" Target="viewProp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microsoft.com/office/2016/11/relationships/changesInfo" Target="changesInfos/changesInfo1.xml"/><Relationship Id="rId20" Type="http://schemas.openxmlformats.org/officeDocument/2006/relationships/slide" Target="slides/slide10.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ita Onabuta" userId="97080511-7d8b-4fe8-8752-5812d05def34" providerId="ADAL" clId="{EBE655FD-21D2-C34F-80B2-50EE5C7217E6}"/>
    <pc:docChg chg="undo custSel addSld delSld modSld sldOrd modSection">
      <pc:chgData name="Keita Onabuta" userId="97080511-7d8b-4fe8-8752-5812d05def34" providerId="ADAL" clId="{EBE655FD-21D2-C34F-80B2-50EE5C7217E6}" dt="2019-07-19T20:04:10.489" v="329" actId="20577"/>
      <pc:docMkLst>
        <pc:docMk/>
      </pc:docMkLst>
      <pc:sldChg chg="add">
        <pc:chgData name="Keita Onabuta" userId="97080511-7d8b-4fe8-8752-5812d05def34" providerId="ADAL" clId="{EBE655FD-21D2-C34F-80B2-50EE5C7217E6}" dt="2019-07-19T19:49:44.703" v="168"/>
        <pc:sldMkLst>
          <pc:docMk/>
          <pc:sldMk cId="426965166" sldId="364"/>
        </pc:sldMkLst>
      </pc:sldChg>
      <pc:sldChg chg="modSp ord">
        <pc:chgData name="Keita Onabuta" userId="97080511-7d8b-4fe8-8752-5812d05def34" providerId="ADAL" clId="{EBE655FD-21D2-C34F-80B2-50EE5C7217E6}" dt="2019-07-19T19:49:46.904" v="169"/>
        <pc:sldMkLst>
          <pc:docMk/>
          <pc:sldMk cId="3649427022" sldId="4539"/>
        </pc:sldMkLst>
        <pc:spChg chg="mod">
          <ac:chgData name="Keita Onabuta" userId="97080511-7d8b-4fe8-8752-5812d05def34" providerId="ADAL" clId="{EBE655FD-21D2-C34F-80B2-50EE5C7217E6}" dt="2019-07-19T19:47:30.372" v="109" actId="27636"/>
          <ac:spMkLst>
            <pc:docMk/>
            <pc:sldMk cId="3649427022" sldId="4539"/>
            <ac:spMk id="3" creationId="{989DE860-1E41-074A-8855-3C8DD086D3A5}"/>
          </ac:spMkLst>
        </pc:spChg>
        <pc:spChg chg="mod">
          <ac:chgData name="Keita Onabuta" userId="97080511-7d8b-4fe8-8752-5812d05def34" providerId="ADAL" clId="{EBE655FD-21D2-C34F-80B2-50EE5C7217E6}" dt="2019-07-19T19:49:06.607" v="148" actId="1076"/>
          <ac:spMkLst>
            <pc:docMk/>
            <pc:sldMk cId="3649427022" sldId="4539"/>
            <ac:spMk id="13" creationId="{4D15530B-D6D7-1944-BC0A-A5C2FBD87F01}"/>
          </ac:spMkLst>
        </pc:spChg>
      </pc:sldChg>
      <pc:sldChg chg="modSp">
        <pc:chgData name="Keita Onabuta" userId="97080511-7d8b-4fe8-8752-5812d05def34" providerId="ADAL" clId="{EBE655FD-21D2-C34F-80B2-50EE5C7217E6}" dt="2019-07-19T19:49:17.426" v="165" actId="20577"/>
        <pc:sldMkLst>
          <pc:docMk/>
          <pc:sldMk cId="745011027" sldId="4540"/>
        </pc:sldMkLst>
        <pc:spChg chg="mod">
          <ac:chgData name="Keita Onabuta" userId="97080511-7d8b-4fe8-8752-5812d05def34" providerId="ADAL" clId="{EBE655FD-21D2-C34F-80B2-50EE5C7217E6}" dt="2019-07-19T19:49:17.426" v="165" actId="20577"/>
          <ac:spMkLst>
            <pc:docMk/>
            <pc:sldMk cId="745011027" sldId="4540"/>
            <ac:spMk id="3" creationId="{8BA6B8B4-B65F-3C43-8FC7-249570565AF2}"/>
          </ac:spMkLst>
        </pc:spChg>
      </pc:sldChg>
      <pc:sldChg chg="ord">
        <pc:chgData name="Keita Onabuta" userId="97080511-7d8b-4fe8-8752-5812d05def34" providerId="ADAL" clId="{EBE655FD-21D2-C34F-80B2-50EE5C7217E6}" dt="2019-07-19T19:56:27.433" v="206"/>
        <pc:sldMkLst>
          <pc:docMk/>
          <pc:sldMk cId="3941586299" sldId="4541"/>
        </pc:sldMkLst>
      </pc:sldChg>
      <pc:sldChg chg="add">
        <pc:chgData name="Keita Onabuta" userId="97080511-7d8b-4fe8-8752-5812d05def34" providerId="ADAL" clId="{EBE655FD-21D2-C34F-80B2-50EE5C7217E6}" dt="2019-07-19T19:49:44.703" v="168"/>
        <pc:sldMkLst>
          <pc:docMk/>
          <pc:sldMk cId="3762234763" sldId="4562"/>
        </pc:sldMkLst>
      </pc:sldChg>
      <pc:sldChg chg="ord">
        <pc:chgData name="Keita Onabuta" userId="97080511-7d8b-4fe8-8752-5812d05def34" providerId="ADAL" clId="{EBE655FD-21D2-C34F-80B2-50EE5C7217E6}" dt="2019-07-19T19:56:27.433" v="206"/>
        <pc:sldMkLst>
          <pc:docMk/>
          <pc:sldMk cId="2785087936" sldId="5802"/>
        </pc:sldMkLst>
      </pc:sldChg>
      <pc:sldChg chg="ord">
        <pc:chgData name="Keita Onabuta" userId="97080511-7d8b-4fe8-8752-5812d05def34" providerId="ADAL" clId="{EBE655FD-21D2-C34F-80B2-50EE5C7217E6}" dt="2019-07-19T19:56:27.433" v="206"/>
        <pc:sldMkLst>
          <pc:docMk/>
          <pc:sldMk cId="1411707295" sldId="5803"/>
        </pc:sldMkLst>
      </pc:sldChg>
      <pc:sldChg chg="ord">
        <pc:chgData name="Keita Onabuta" userId="97080511-7d8b-4fe8-8752-5812d05def34" providerId="ADAL" clId="{EBE655FD-21D2-C34F-80B2-50EE5C7217E6}" dt="2019-07-19T19:56:27.433" v="206"/>
        <pc:sldMkLst>
          <pc:docMk/>
          <pc:sldMk cId="2260593279" sldId="5804"/>
        </pc:sldMkLst>
      </pc:sldChg>
      <pc:sldChg chg="ord">
        <pc:chgData name="Keita Onabuta" userId="97080511-7d8b-4fe8-8752-5812d05def34" providerId="ADAL" clId="{EBE655FD-21D2-C34F-80B2-50EE5C7217E6}" dt="2019-07-19T19:56:27.433" v="206"/>
        <pc:sldMkLst>
          <pc:docMk/>
          <pc:sldMk cId="1136943982" sldId="5805"/>
        </pc:sldMkLst>
      </pc:sldChg>
      <pc:sldChg chg="ord">
        <pc:chgData name="Keita Onabuta" userId="97080511-7d8b-4fe8-8752-5812d05def34" providerId="ADAL" clId="{EBE655FD-21D2-C34F-80B2-50EE5C7217E6}" dt="2019-07-19T19:56:27.433" v="206"/>
        <pc:sldMkLst>
          <pc:docMk/>
          <pc:sldMk cId="1584105019" sldId="5806"/>
        </pc:sldMkLst>
      </pc:sldChg>
      <pc:sldChg chg="ord">
        <pc:chgData name="Keita Onabuta" userId="97080511-7d8b-4fe8-8752-5812d05def34" providerId="ADAL" clId="{EBE655FD-21D2-C34F-80B2-50EE5C7217E6}" dt="2019-07-19T19:56:27.433" v="206"/>
        <pc:sldMkLst>
          <pc:docMk/>
          <pc:sldMk cId="3676725376" sldId="5807"/>
        </pc:sldMkLst>
      </pc:sldChg>
      <pc:sldChg chg="ord">
        <pc:chgData name="Keita Onabuta" userId="97080511-7d8b-4fe8-8752-5812d05def34" providerId="ADAL" clId="{EBE655FD-21D2-C34F-80B2-50EE5C7217E6}" dt="2019-07-19T19:56:27.433" v="206"/>
        <pc:sldMkLst>
          <pc:docMk/>
          <pc:sldMk cId="3422986164" sldId="5808"/>
        </pc:sldMkLst>
      </pc:sldChg>
      <pc:sldChg chg="ord">
        <pc:chgData name="Keita Onabuta" userId="97080511-7d8b-4fe8-8752-5812d05def34" providerId="ADAL" clId="{EBE655FD-21D2-C34F-80B2-50EE5C7217E6}" dt="2019-07-19T19:56:27.433" v="206"/>
        <pc:sldMkLst>
          <pc:docMk/>
          <pc:sldMk cId="3809830246" sldId="5809"/>
        </pc:sldMkLst>
      </pc:sldChg>
      <pc:sldChg chg="ord">
        <pc:chgData name="Keita Onabuta" userId="97080511-7d8b-4fe8-8752-5812d05def34" providerId="ADAL" clId="{EBE655FD-21D2-C34F-80B2-50EE5C7217E6}" dt="2019-07-19T19:56:27.433" v="206"/>
        <pc:sldMkLst>
          <pc:docMk/>
          <pc:sldMk cId="1196473876" sldId="5825"/>
        </pc:sldMkLst>
      </pc:sldChg>
      <pc:sldChg chg="ord">
        <pc:chgData name="Keita Onabuta" userId="97080511-7d8b-4fe8-8752-5812d05def34" providerId="ADAL" clId="{EBE655FD-21D2-C34F-80B2-50EE5C7217E6}" dt="2019-07-19T19:56:27.433" v="206"/>
        <pc:sldMkLst>
          <pc:docMk/>
          <pc:sldMk cId="1490272882" sldId="5826"/>
        </pc:sldMkLst>
      </pc:sldChg>
      <pc:sldChg chg="ord">
        <pc:chgData name="Keita Onabuta" userId="97080511-7d8b-4fe8-8752-5812d05def34" providerId="ADAL" clId="{EBE655FD-21D2-C34F-80B2-50EE5C7217E6}" dt="2019-07-19T19:56:27.433" v="206"/>
        <pc:sldMkLst>
          <pc:docMk/>
          <pc:sldMk cId="2788560030" sldId="5827"/>
        </pc:sldMkLst>
      </pc:sldChg>
      <pc:sldChg chg="ord">
        <pc:chgData name="Keita Onabuta" userId="97080511-7d8b-4fe8-8752-5812d05def34" providerId="ADAL" clId="{EBE655FD-21D2-C34F-80B2-50EE5C7217E6}" dt="2019-07-19T19:56:27.433" v="206"/>
        <pc:sldMkLst>
          <pc:docMk/>
          <pc:sldMk cId="931008573" sldId="5828"/>
        </pc:sldMkLst>
      </pc:sldChg>
      <pc:sldChg chg="ord">
        <pc:chgData name="Keita Onabuta" userId="97080511-7d8b-4fe8-8752-5812d05def34" providerId="ADAL" clId="{EBE655FD-21D2-C34F-80B2-50EE5C7217E6}" dt="2019-07-19T19:56:27.433" v="206"/>
        <pc:sldMkLst>
          <pc:docMk/>
          <pc:sldMk cId="2962543180" sldId="5829"/>
        </pc:sldMkLst>
      </pc:sldChg>
      <pc:sldChg chg="ord">
        <pc:chgData name="Keita Onabuta" userId="97080511-7d8b-4fe8-8752-5812d05def34" providerId="ADAL" clId="{EBE655FD-21D2-C34F-80B2-50EE5C7217E6}" dt="2019-07-19T19:56:27.433" v="206"/>
        <pc:sldMkLst>
          <pc:docMk/>
          <pc:sldMk cId="3662097752" sldId="5830"/>
        </pc:sldMkLst>
      </pc:sldChg>
      <pc:sldChg chg="ord">
        <pc:chgData name="Keita Onabuta" userId="97080511-7d8b-4fe8-8752-5812d05def34" providerId="ADAL" clId="{EBE655FD-21D2-C34F-80B2-50EE5C7217E6}" dt="2019-07-19T19:56:27.433" v="206"/>
        <pc:sldMkLst>
          <pc:docMk/>
          <pc:sldMk cId="945430200" sldId="5831"/>
        </pc:sldMkLst>
      </pc:sldChg>
      <pc:sldChg chg="ord">
        <pc:chgData name="Keita Onabuta" userId="97080511-7d8b-4fe8-8752-5812d05def34" providerId="ADAL" clId="{EBE655FD-21D2-C34F-80B2-50EE5C7217E6}" dt="2019-07-19T19:56:27.433" v="206"/>
        <pc:sldMkLst>
          <pc:docMk/>
          <pc:sldMk cId="1113805082" sldId="5832"/>
        </pc:sldMkLst>
      </pc:sldChg>
      <pc:sldChg chg="ord">
        <pc:chgData name="Keita Onabuta" userId="97080511-7d8b-4fe8-8752-5812d05def34" providerId="ADAL" clId="{EBE655FD-21D2-C34F-80B2-50EE5C7217E6}" dt="2019-07-19T19:56:27.433" v="206"/>
        <pc:sldMkLst>
          <pc:docMk/>
          <pc:sldMk cId="2383270932" sldId="5833"/>
        </pc:sldMkLst>
      </pc:sldChg>
      <pc:sldChg chg="ord">
        <pc:chgData name="Keita Onabuta" userId="97080511-7d8b-4fe8-8752-5812d05def34" providerId="ADAL" clId="{EBE655FD-21D2-C34F-80B2-50EE5C7217E6}" dt="2019-07-19T19:56:27.433" v="206"/>
        <pc:sldMkLst>
          <pc:docMk/>
          <pc:sldMk cId="1398504898" sldId="5834"/>
        </pc:sldMkLst>
      </pc:sldChg>
      <pc:sldChg chg="ord">
        <pc:chgData name="Keita Onabuta" userId="97080511-7d8b-4fe8-8752-5812d05def34" providerId="ADAL" clId="{EBE655FD-21D2-C34F-80B2-50EE5C7217E6}" dt="2019-07-19T19:56:27.433" v="206"/>
        <pc:sldMkLst>
          <pc:docMk/>
          <pc:sldMk cId="988493877" sldId="5835"/>
        </pc:sldMkLst>
      </pc:sldChg>
      <pc:sldChg chg="ord">
        <pc:chgData name="Keita Onabuta" userId="97080511-7d8b-4fe8-8752-5812d05def34" providerId="ADAL" clId="{EBE655FD-21D2-C34F-80B2-50EE5C7217E6}" dt="2019-07-19T19:56:27.433" v="206"/>
        <pc:sldMkLst>
          <pc:docMk/>
          <pc:sldMk cId="3495458090" sldId="5836"/>
        </pc:sldMkLst>
      </pc:sldChg>
      <pc:sldChg chg="ord">
        <pc:chgData name="Keita Onabuta" userId="97080511-7d8b-4fe8-8752-5812d05def34" providerId="ADAL" clId="{EBE655FD-21D2-C34F-80B2-50EE5C7217E6}" dt="2019-07-19T19:56:27.433" v="206"/>
        <pc:sldMkLst>
          <pc:docMk/>
          <pc:sldMk cId="435885001" sldId="5837"/>
        </pc:sldMkLst>
      </pc:sldChg>
      <pc:sldChg chg="ord">
        <pc:chgData name="Keita Onabuta" userId="97080511-7d8b-4fe8-8752-5812d05def34" providerId="ADAL" clId="{EBE655FD-21D2-C34F-80B2-50EE5C7217E6}" dt="2019-07-19T19:56:27.433" v="206"/>
        <pc:sldMkLst>
          <pc:docMk/>
          <pc:sldMk cId="3545988068" sldId="5838"/>
        </pc:sldMkLst>
      </pc:sldChg>
      <pc:sldChg chg="ord">
        <pc:chgData name="Keita Onabuta" userId="97080511-7d8b-4fe8-8752-5812d05def34" providerId="ADAL" clId="{EBE655FD-21D2-C34F-80B2-50EE5C7217E6}" dt="2019-07-19T19:56:27.433" v="206"/>
        <pc:sldMkLst>
          <pc:docMk/>
          <pc:sldMk cId="3576626718" sldId="5839"/>
        </pc:sldMkLst>
      </pc:sldChg>
      <pc:sldChg chg="ord">
        <pc:chgData name="Keita Onabuta" userId="97080511-7d8b-4fe8-8752-5812d05def34" providerId="ADAL" clId="{EBE655FD-21D2-C34F-80B2-50EE5C7217E6}" dt="2019-07-19T19:56:27.433" v="206"/>
        <pc:sldMkLst>
          <pc:docMk/>
          <pc:sldMk cId="3487900936" sldId="5840"/>
        </pc:sldMkLst>
      </pc:sldChg>
      <pc:sldChg chg="ord">
        <pc:chgData name="Keita Onabuta" userId="97080511-7d8b-4fe8-8752-5812d05def34" providerId="ADAL" clId="{EBE655FD-21D2-C34F-80B2-50EE5C7217E6}" dt="2019-07-19T19:56:27.433" v="206"/>
        <pc:sldMkLst>
          <pc:docMk/>
          <pc:sldMk cId="2158672754" sldId="5841"/>
        </pc:sldMkLst>
      </pc:sldChg>
      <pc:sldChg chg="ord">
        <pc:chgData name="Keita Onabuta" userId="97080511-7d8b-4fe8-8752-5812d05def34" providerId="ADAL" clId="{EBE655FD-21D2-C34F-80B2-50EE5C7217E6}" dt="2019-07-19T19:56:27.433" v="206"/>
        <pc:sldMkLst>
          <pc:docMk/>
          <pc:sldMk cId="2657655024" sldId="5842"/>
        </pc:sldMkLst>
      </pc:sldChg>
      <pc:sldChg chg="ord">
        <pc:chgData name="Keita Onabuta" userId="97080511-7d8b-4fe8-8752-5812d05def34" providerId="ADAL" clId="{EBE655FD-21D2-C34F-80B2-50EE5C7217E6}" dt="2019-07-19T19:56:27.433" v="206"/>
        <pc:sldMkLst>
          <pc:docMk/>
          <pc:sldMk cId="696974652" sldId="5843"/>
        </pc:sldMkLst>
      </pc:sldChg>
      <pc:sldChg chg="ord">
        <pc:chgData name="Keita Onabuta" userId="97080511-7d8b-4fe8-8752-5812d05def34" providerId="ADAL" clId="{EBE655FD-21D2-C34F-80B2-50EE5C7217E6}" dt="2019-07-19T19:56:27.433" v="206"/>
        <pc:sldMkLst>
          <pc:docMk/>
          <pc:sldMk cId="458702304" sldId="5844"/>
        </pc:sldMkLst>
      </pc:sldChg>
      <pc:sldChg chg="add">
        <pc:chgData name="Keita Onabuta" userId="97080511-7d8b-4fe8-8752-5812d05def34" providerId="ADAL" clId="{EBE655FD-21D2-C34F-80B2-50EE5C7217E6}" dt="2019-07-19T19:49:44.703" v="168"/>
        <pc:sldMkLst>
          <pc:docMk/>
          <pc:sldMk cId="2614309137" sldId="8526"/>
        </pc:sldMkLst>
      </pc:sldChg>
      <pc:sldChg chg="add">
        <pc:chgData name="Keita Onabuta" userId="97080511-7d8b-4fe8-8752-5812d05def34" providerId="ADAL" clId="{EBE655FD-21D2-C34F-80B2-50EE5C7217E6}" dt="2019-07-19T19:49:44.703" v="168"/>
        <pc:sldMkLst>
          <pc:docMk/>
          <pc:sldMk cId="1821646801" sldId="10174"/>
        </pc:sldMkLst>
      </pc:sldChg>
      <pc:sldChg chg="add">
        <pc:chgData name="Keita Onabuta" userId="97080511-7d8b-4fe8-8752-5812d05def34" providerId="ADAL" clId="{EBE655FD-21D2-C34F-80B2-50EE5C7217E6}" dt="2019-07-19T19:49:44.703" v="168"/>
        <pc:sldMkLst>
          <pc:docMk/>
          <pc:sldMk cId="3763942607" sldId="10175"/>
        </pc:sldMkLst>
      </pc:sldChg>
      <pc:sldChg chg="add">
        <pc:chgData name="Keita Onabuta" userId="97080511-7d8b-4fe8-8752-5812d05def34" providerId="ADAL" clId="{EBE655FD-21D2-C34F-80B2-50EE5C7217E6}" dt="2019-07-19T19:49:44.703" v="168"/>
        <pc:sldMkLst>
          <pc:docMk/>
          <pc:sldMk cId="2261280395" sldId="10180"/>
        </pc:sldMkLst>
      </pc:sldChg>
      <pc:sldChg chg="add">
        <pc:chgData name="Keita Onabuta" userId="97080511-7d8b-4fe8-8752-5812d05def34" providerId="ADAL" clId="{EBE655FD-21D2-C34F-80B2-50EE5C7217E6}" dt="2019-07-19T19:49:44.703" v="168"/>
        <pc:sldMkLst>
          <pc:docMk/>
          <pc:sldMk cId="2062705411" sldId="10183"/>
        </pc:sldMkLst>
      </pc:sldChg>
      <pc:sldChg chg="add">
        <pc:chgData name="Keita Onabuta" userId="97080511-7d8b-4fe8-8752-5812d05def34" providerId="ADAL" clId="{EBE655FD-21D2-C34F-80B2-50EE5C7217E6}" dt="2019-07-19T19:49:44.703" v="168"/>
        <pc:sldMkLst>
          <pc:docMk/>
          <pc:sldMk cId="850904992" sldId="10214"/>
        </pc:sldMkLst>
      </pc:sldChg>
      <pc:sldChg chg="add">
        <pc:chgData name="Keita Onabuta" userId="97080511-7d8b-4fe8-8752-5812d05def34" providerId="ADAL" clId="{EBE655FD-21D2-C34F-80B2-50EE5C7217E6}" dt="2019-07-19T19:49:44.703" v="168"/>
        <pc:sldMkLst>
          <pc:docMk/>
          <pc:sldMk cId="1775718454" sldId="10595"/>
        </pc:sldMkLst>
      </pc:sldChg>
      <pc:sldChg chg="add">
        <pc:chgData name="Keita Onabuta" userId="97080511-7d8b-4fe8-8752-5812d05def34" providerId="ADAL" clId="{EBE655FD-21D2-C34F-80B2-50EE5C7217E6}" dt="2019-07-19T19:49:44.703" v="168"/>
        <pc:sldMkLst>
          <pc:docMk/>
          <pc:sldMk cId="1014535035" sldId="10608"/>
        </pc:sldMkLst>
      </pc:sldChg>
      <pc:sldChg chg="add">
        <pc:chgData name="Keita Onabuta" userId="97080511-7d8b-4fe8-8752-5812d05def34" providerId="ADAL" clId="{EBE655FD-21D2-C34F-80B2-50EE5C7217E6}" dt="2019-07-19T19:49:44.703" v="168"/>
        <pc:sldMkLst>
          <pc:docMk/>
          <pc:sldMk cId="158368825" sldId="11006"/>
        </pc:sldMkLst>
      </pc:sldChg>
      <pc:sldChg chg="add">
        <pc:chgData name="Keita Onabuta" userId="97080511-7d8b-4fe8-8752-5812d05def34" providerId="ADAL" clId="{EBE655FD-21D2-C34F-80B2-50EE5C7217E6}" dt="2019-07-19T19:49:44.703" v="168"/>
        <pc:sldMkLst>
          <pc:docMk/>
          <pc:sldMk cId="933975821" sldId="11009"/>
        </pc:sldMkLst>
      </pc:sldChg>
      <pc:sldChg chg="add">
        <pc:chgData name="Keita Onabuta" userId="97080511-7d8b-4fe8-8752-5812d05def34" providerId="ADAL" clId="{EBE655FD-21D2-C34F-80B2-50EE5C7217E6}" dt="2019-07-19T19:49:44.703" v="168"/>
        <pc:sldMkLst>
          <pc:docMk/>
          <pc:sldMk cId="3192569889" sldId="11029"/>
        </pc:sldMkLst>
      </pc:sldChg>
      <pc:sldChg chg="add">
        <pc:chgData name="Keita Onabuta" userId="97080511-7d8b-4fe8-8752-5812d05def34" providerId="ADAL" clId="{EBE655FD-21D2-C34F-80B2-50EE5C7217E6}" dt="2019-07-19T19:49:44.703" v="168"/>
        <pc:sldMkLst>
          <pc:docMk/>
          <pc:sldMk cId="343613090" sldId="11074"/>
        </pc:sldMkLst>
      </pc:sldChg>
      <pc:sldChg chg="add">
        <pc:chgData name="Keita Onabuta" userId="97080511-7d8b-4fe8-8752-5812d05def34" providerId="ADAL" clId="{EBE655FD-21D2-C34F-80B2-50EE5C7217E6}" dt="2019-07-19T19:49:44.703" v="168"/>
        <pc:sldMkLst>
          <pc:docMk/>
          <pc:sldMk cId="2099990214" sldId="11075"/>
        </pc:sldMkLst>
      </pc:sldChg>
      <pc:sldChg chg="add">
        <pc:chgData name="Keita Onabuta" userId="97080511-7d8b-4fe8-8752-5812d05def34" providerId="ADAL" clId="{EBE655FD-21D2-C34F-80B2-50EE5C7217E6}" dt="2019-07-19T19:49:44.703" v="168"/>
        <pc:sldMkLst>
          <pc:docMk/>
          <pc:sldMk cId="1118841232" sldId="11076"/>
        </pc:sldMkLst>
      </pc:sldChg>
      <pc:sldChg chg="add ord">
        <pc:chgData name="Keita Onabuta" userId="97080511-7d8b-4fe8-8752-5812d05def34" providerId="ADAL" clId="{EBE655FD-21D2-C34F-80B2-50EE5C7217E6}" dt="2019-07-19T19:51:08.787" v="181"/>
        <pc:sldMkLst>
          <pc:docMk/>
          <pc:sldMk cId="211620633" sldId="11078"/>
        </pc:sldMkLst>
      </pc:sldChg>
    </pc:docChg>
  </pc:docChgLst>
  <pc:docChgLst>
    <pc:chgData name="Keita Onabuta" userId="97080511-7d8b-4fe8-8752-5812d05def34" providerId="ADAL" clId="{E5E65B62-C8E5-6546-B957-61B53820C4B1}"/>
    <pc:docChg chg="modSld">
      <pc:chgData name="Keita Onabuta" userId="97080511-7d8b-4fe8-8752-5812d05def34" providerId="ADAL" clId="{E5E65B62-C8E5-6546-B957-61B53820C4B1}" dt="2019-07-17T06:12:43.447" v="0"/>
      <pc:docMkLst>
        <pc:docMk/>
      </pc:docMkLst>
      <pc:sldChg chg="addSp">
        <pc:chgData name="Keita Onabuta" userId="97080511-7d8b-4fe8-8752-5812d05def34" providerId="ADAL" clId="{E5E65B62-C8E5-6546-B957-61B53820C4B1}" dt="2019-07-17T06:12:43.447" v="0"/>
        <pc:sldMkLst>
          <pc:docMk/>
          <pc:sldMk cId="3534169520" sldId="5793"/>
        </pc:sldMkLst>
        <pc:spChg chg="add">
          <ac:chgData name="Keita Onabuta" userId="97080511-7d8b-4fe8-8752-5812d05def34" providerId="ADAL" clId="{E5E65B62-C8E5-6546-B957-61B53820C4B1}" dt="2019-07-17T06:12:43.447" v="0"/>
          <ac:spMkLst>
            <pc:docMk/>
            <pc:sldMk cId="3534169520" sldId="5793"/>
            <ac:spMk id="13" creationId="{54D71196-75B7-4C44-9F12-3F875628E3F6}"/>
          </ac:spMkLst>
        </pc:spChg>
      </pc:sldChg>
    </pc:docChg>
  </pc:docChgLst>
  <pc:docChgLst>
    <pc:chgData name="Keita Onabuta" userId="97080511-7d8b-4fe8-8752-5812d05def34" providerId="ADAL" clId="{6B926939-69B5-834A-83C3-8BD1C09A7D62}"/>
    <pc:docChg chg="custSel addSld delSld modSld sldOrd modSection">
      <pc:chgData name="Keita Onabuta" userId="97080511-7d8b-4fe8-8752-5812d05def34" providerId="ADAL" clId="{6B926939-69B5-834A-83C3-8BD1C09A7D62}" dt="2019-08-22T16:21:11.171" v="249" actId="20577"/>
      <pc:docMkLst>
        <pc:docMk/>
      </pc:docMkLst>
      <pc:sldChg chg="modSp modNotesTx">
        <pc:chgData name="Keita Onabuta" userId="97080511-7d8b-4fe8-8752-5812d05def34" providerId="ADAL" clId="{6B926939-69B5-834A-83C3-8BD1C09A7D62}" dt="2019-08-22T16:07:39.562" v="224" actId="1076"/>
        <pc:sldMkLst>
          <pc:docMk/>
          <pc:sldMk cId="3649427022" sldId="4539"/>
        </pc:sldMkLst>
        <pc:spChg chg="mod">
          <ac:chgData name="Keita Onabuta" userId="97080511-7d8b-4fe8-8752-5812d05def34" providerId="ADAL" clId="{6B926939-69B5-834A-83C3-8BD1C09A7D62}" dt="2019-08-22T16:07:39.562" v="224" actId="1076"/>
          <ac:spMkLst>
            <pc:docMk/>
            <pc:sldMk cId="3649427022" sldId="4539"/>
            <ac:spMk id="3" creationId="{989DE860-1E41-074A-8855-3C8DD086D3A5}"/>
          </ac:spMkLst>
        </pc:spChg>
        <pc:spChg chg="mod">
          <ac:chgData name="Keita Onabuta" userId="97080511-7d8b-4fe8-8752-5812d05def34" providerId="ADAL" clId="{6B926939-69B5-834A-83C3-8BD1C09A7D62}" dt="2019-08-22T16:05:58.752" v="173" actId="20577"/>
          <ac:spMkLst>
            <pc:docMk/>
            <pc:sldMk cId="3649427022" sldId="4539"/>
            <ac:spMk id="13" creationId="{4D15530B-D6D7-1944-BC0A-A5C2FBD87F01}"/>
          </ac:spMkLst>
        </pc:spChg>
      </pc:sldChg>
      <pc:sldChg chg="modSp ord">
        <pc:chgData name="Keita Onabuta" userId="97080511-7d8b-4fe8-8752-5812d05def34" providerId="ADAL" clId="{6B926939-69B5-834A-83C3-8BD1C09A7D62}" dt="2019-08-22T16:06:00.655" v="174"/>
        <pc:sldMkLst>
          <pc:docMk/>
          <pc:sldMk cId="745011027" sldId="4540"/>
        </pc:sldMkLst>
        <pc:spChg chg="mod">
          <ac:chgData name="Keita Onabuta" userId="97080511-7d8b-4fe8-8752-5812d05def34" providerId="ADAL" clId="{6B926939-69B5-834A-83C3-8BD1C09A7D62}" dt="2019-08-22T16:01:24.009" v="151" actId="1076"/>
          <ac:spMkLst>
            <pc:docMk/>
            <pc:sldMk cId="745011027" sldId="4540"/>
            <ac:spMk id="3" creationId="{8BA6B8B4-B65F-3C43-8FC7-249570565AF2}"/>
          </ac:spMkLst>
        </pc:spChg>
      </pc:sldChg>
      <pc:sldChg chg="add del">
        <pc:chgData name="Keita Onabuta" userId="97080511-7d8b-4fe8-8752-5812d05def34" providerId="ADAL" clId="{6B926939-69B5-834A-83C3-8BD1C09A7D62}" dt="2019-08-22T16:00:03.391" v="63"/>
        <pc:sldMkLst>
          <pc:docMk/>
          <pc:sldMk cId="97717382" sldId="4549"/>
        </pc:sldMkLst>
      </pc:sldChg>
      <pc:sldChg chg="add del">
        <pc:chgData name="Keita Onabuta" userId="97080511-7d8b-4fe8-8752-5812d05def34" providerId="ADAL" clId="{6B926939-69B5-834A-83C3-8BD1C09A7D62}" dt="2019-08-22T15:59:58.020" v="61"/>
        <pc:sldMkLst>
          <pc:docMk/>
          <pc:sldMk cId="1426112859" sldId="4549"/>
        </pc:sldMkLst>
      </pc:sldChg>
      <pc:sldChg chg="add">
        <pc:chgData name="Keita Onabuta" userId="97080511-7d8b-4fe8-8752-5812d05def34" providerId="ADAL" clId="{6B926939-69B5-834A-83C3-8BD1C09A7D62}" dt="2019-08-22T16:00:05.373" v="66"/>
        <pc:sldMkLst>
          <pc:docMk/>
          <pc:sldMk cId="2218427011" sldId="4549"/>
        </pc:sldMkLst>
      </pc:sldChg>
      <pc:sldChg chg="add del">
        <pc:chgData name="Keita Onabuta" userId="97080511-7d8b-4fe8-8752-5812d05def34" providerId="ADAL" clId="{6B926939-69B5-834A-83C3-8BD1C09A7D62}" dt="2019-08-22T16:00:05.129" v="65"/>
        <pc:sldMkLst>
          <pc:docMk/>
          <pc:sldMk cId="2230220719" sldId="4549"/>
        </pc:sldMkLst>
      </pc:sldChg>
      <pc:sldChg chg="del">
        <pc:chgData name="Keita Onabuta" userId="97080511-7d8b-4fe8-8752-5812d05def34" providerId="ADAL" clId="{6B926939-69B5-834A-83C3-8BD1C09A7D62}" dt="2019-08-22T15:59:42.307" v="59" actId="2696"/>
        <pc:sldMkLst>
          <pc:docMk/>
          <pc:sldMk cId="2292102139" sldId="4549"/>
        </pc:sldMkLst>
      </pc:sldChg>
      <pc:sldChg chg="del">
        <pc:chgData name="Keita Onabuta" userId="97080511-7d8b-4fe8-8752-5812d05def34" providerId="ADAL" clId="{6B926939-69B5-834A-83C3-8BD1C09A7D62}" dt="2019-08-22T15:59:42.296" v="57" actId="2696"/>
        <pc:sldMkLst>
          <pc:docMk/>
          <pc:sldMk cId="2028164732" sldId="4565"/>
        </pc:sldMkLst>
      </pc:sldChg>
      <pc:sldChg chg="delSp modSp">
        <pc:chgData name="Keita Onabuta" userId="97080511-7d8b-4fe8-8752-5812d05def34" providerId="ADAL" clId="{6B926939-69B5-834A-83C3-8BD1C09A7D62}" dt="2019-08-22T16:20:57.245" v="248" actId="20577"/>
        <pc:sldMkLst>
          <pc:docMk/>
          <pc:sldMk cId="1584105019" sldId="5806"/>
        </pc:sldMkLst>
        <pc:spChg chg="del">
          <ac:chgData name="Keita Onabuta" userId="97080511-7d8b-4fe8-8752-5812d05def34" providerId="ADAL" clId="{6B926939-69B5-834A-83C3-8BD1C09A7D62}" dt="2019-08-22T15:57:44.970" v="54" actId="478"/>
          <ac:spMkLst>
            <pc:docMk/>
            <pc:sldMk cId="1584105019" sldId="5806"/>
            <ac:spMk id="13" creationId="{C1DADC15-B00D-446D-87DA-A7BFB2AED0E0}"/>
          </ac:spMkLst>
        </pc:spChg>
        <pc:spChg chg="mod">
          <ac:chgData name="Keita Onabuta" userId="97080511-7d8b-4fe8-8752-5812d05def34" providerId="ADAL" clId="{6B926939-69B5-834A-83C3-8BD1C09A7D62}" dt="2019-08-22T16:20:57.245" v="248" actId="20577"/>
          <ac:spMkLst>
            <pc:docMk/>
            <pc:sldMk cId="1584105019" sldId="5806"/>
            <ac:spMk id="16" creationId="{B6750D56-8E49-F944-BFC9-EB1ACFDBD258}"/>
          </ac:spMkLst>
        </pc:spChg>
      </pc:sldChg>
      <pc:sldChg chg="modSp">
        <pc:chgData name="Keita Onabuta" userId="97080511-7d8b-4fe8-8752-5812d05def34" providerId="ADAL" clId="{6B926939-69B5-834A-83C3-8BD1C09A7D62}" dt="2019-08-22T16:21:11.171" v="249" actId="20577"/>
        <pc:sldMkLst>
          <pc:docMk/>
          <pc:sldMk cId="3676725376" sldId="5807"/>
        </pc:sldMkLst>
        <pc:spChg chg="mod">
          <ac:chgData name="Keita Onabuta" userId="97080511-7d8b-4fe8-8752-5812d05def34" providerId="ADAL" clId="{6B926939-69B5-834A-83C3-8BD1C09A7D62}" dt="2019-08-22T16:21:11.171" v="249" actId="20577"/>
          <ac:spMkLst>
            <pc:docMk/>
            <pc:sldMk cId="3676725376" sldId="5807"/>
            <ac:spMk id="27" creationId="{230D618C-A09E-EE46-968F-ED115D7BCB94}"/>
          </ac:spMkLst>
        </pc:spChg>
      </pc:sldChg>
      <pc:sldChg chg="delSp">
        <pc:chgData name="Keita Onabuta" userId="97080511-7d8b-4fe8-8752-5812d05def34" providerId="ADAL" clId="{6B926939-69B5-834A-83C3-8BD1C09A7D62}" dt="2019-08-22T15:56:34.639" v="2" actId="478"/>
        <pc:sldMkLst>
          <pc:docMk/>
          <pc:sldMk cId="924540988" sldId="5819"/>
        </pc:sldMkLst>
        <pc:spChg chg="del">
          <ac:chgData name="Keita Onabuta" userId="97080511-7d8b-4fe8-8752-5812d05def34" providerId="ADAL" clId="{6B926939-69B5-834A-83C3-8BD1C09A7D62}" dt="2019-08-22T15:56:34.639" v="2" actId="478"/>
          <ac:spMkLst>
            <pc:docMk/>
            <pc:sldMk cId="924540988" sldId="5819"/>
            <ac:spMk id="2" creationId="{89E9F9B4-6FDA-44E8-B5E8-D99A1ECD4434}"/>
          </ac:spMkLst>
        </pc:spChg>
      </pc:sldChg>
      <pc:sldChg chg="ord">
        <pc:chgData name="Keita Onabuta" userId="97080511-7d8b-4fe8-8752-5812d05def34" providerId="ADAL" clId="{6B926939-69B5-834A-83C3-8BD1C09A7D62}" dt="2019-08-22T15:56:24.580" v="1"/>
        <pc:sldMkLst>
          <pc:docMk/>
          <pc:sldMk cId="4228013759" sldId="8312"/>
        </pc:sldMkLst>
      </pc:sldChg>
      <pc:sldChg chg="add del">
        <pc:chgData name="Keita Onabuta" userId="97080511-7d8b-4fe8-8752-5812d05def34" providerId="ADAL" clId="{6B926939-69B5-834A-83C3-8BD1C09A7D62}" dt="2019-08-22T16:00:03.391" v="63"/>
        <pc:sldMkLst>
          <pc:docMk/>
          <pc:sldMk cId="798442301" sldId="10996"/>
        </pc:sldMkLst>
      </pc:sldChg>
      <pc:sldChg chg="add del">
        <pc:chgData name="Keita Onabuta" userId="97080511-7d8b-4fe8-8752-5812d05def34" providerId="ADAL" clId="{6B926939-69B5-834A-83C3-8BD1C09A7D62}" dt="2019-08-22T16:00:05.129" v="65"/>
        <pc:sldMkLst>
          <pc:docMk/>
          <pc:sldMk cId="1258156869" sldId="10996"/>
        </pc:sldMkLst>
      </pc:sldChg>
      <pc:sldChg chg="del">
        <pc:chgData name="Keita Onabuta" userId="97080511-7d8b-4fe8-8752-5812d05def34" providerId="ADAL" clId="{6B926939-69B5-834A-83C3-8BD1C09A7D62}" dt="2019-08-22T15:59:42.301" v="58" actId="2696"/>
        <pc:sldMkLst>
          <pc:docMk/>
          <pc:sldMk cId="1588743367" sldId="10996"/>
        </pc:sldMkLst>
      </pc:sldChg>
      <pc:sldChg chg="add">
        <pc:chgData name="Keita Onabuta" userId="97080511-7d8b-4fe8-8752-5812d05def34" providerId="ADAL" clId="{6B926939-69B5-834A-83C3-8BD1C09A7D62}" dt="2019-08-22T16:00:05.373" v="66"/>
        <pc:sldMkLst>
          <pc:docMk/>
          <pc:sldMk cId="3418798540" sldId="10996"/>
        </pc:sldMkLst>
      </pc:sldChg>
      <pc:sldChg chg="add del">
        <pc:chgData name="Keita Onabuta" userId="97080511-7d8b-4fe8-8752-5812d05def34" providerId="ADAL" clId="{6B926939-69B5-834A-83C3-8BD1C09A7D62}" dt="2019-08-22T15:59:58.020" v="61"/>
        <pc:sldMkLst>
          <pc:docMk/>
          <pc:sldMk cId="3568034977" sldId="10996"/>
        </pc:sldMkLst>
      </pc:sldChg>
      <pc:sldChg chg="del">
        <pc:chgData name="Keita Onabuta" userId="97080511-7d8b-4fe8-8752-5812d05def34" providerId="ADAL" clId="{6B926939-69B5-834A-83C3-8BD1C09A7D62}" dt="2019-08-22T15:59:42.288" v="56" actId="2696"/>
        <pc:sldMkLst>
          <pc:docMk/>
          <pc:sldMk cId="2122843248" sldId="11028"/>
        </pc:sldMkLst>
      </pc:sldChg>
      <pc:sldChg chg="modNotesTx">
        <pc:chgData name="Keita Onabuta" userId="97080511-7d8b-4fe8-8752-5812d05def34" providerId="ADAL" clId="{6B926939-69B5-834A-83C3-8BD1C09A7D62}" dt="2019-08-22T15:58:35.408" v="55" actId="20577"/>
        <pc:sldMkLst>
          <pc:docMk/>
          <pc:sldMk cId="3192569889" sldId="11029"/>
        </pc:sldMkLst>
      </pc:sldChg>
      <pc:sldChg chg="del">
        <pc:chgData name="Keita Onabuta" userId="97080511-7d8b-4fe8-8752-5812d05def34" providerId="ADAL" clId="{6B926939-69B5-834A-83C3-8BD1C09A7D62}" dt="2019-08-22T16:09:03.152" v="228" actId="2696"/>
        <pc:sldMkLst>
          <pc:docMk/>
          <pc:sldMk cId="211620633" sldId="11078"/>
        </pc:sldMkLst>
      </pc:sldChg>
      <pc:sldChg chg="add modNotesTx">
        <pc:chgData name="Keita Onabuta" userId="97080511-7d8b-4fe8-8752-5812d05def34" providerId="ADAL" clId="{6B926939-69B5-834A-83C3-8BD1C09A7D62}" dt="2019-08-22T16:06:08.453" v="175" actId="20577"/>
        <pc:sldMkLst>
          <pc:docMk/>
          <pc:sldMk cId="1053294592" sldId="2076136115"/>
        </pc:sldMkLst>
      </pc:sldChg>
      <pc:sldChg chg="add del">
        <pc:chgData name="Keita Onabuta" userId="97080511-7d8b-4fe8-8752-5812d05def34" providerId="ADAL" clId="{6B926939-69B5-834A-83C3-8BD1C09A7D62}" dt="2019-08-22T15:59:58.020" v="61"/>
        <pc:sldMkLst>
          <pc:docMk/>
          <pc:sldMk cId="2882746744" sldId="2076136115"/>
        </pc:sldMkLst>
      </pc:sldChg>
      <pc:sldChg chg="add del">
        <pc:chgData name="Keita Onabuta" userId="97080511-7d8b-4fe8-8752-5812d05def34" providerId="ADAL" clId="{6B926939-69B5-834A-83C3-8BD1C09A7D62}" dt="2019-08-22T16:00:03.391" v="63"/>
        <pc:sldMkLst>
          <pc:docMk/>
          <pc:sldMk cId="3100344024" sldId="2076136115"/>
        </pc:sldMkLst>
      </pc:sldChg>
      <pc:sldChg chg="add del">
        <pc:chgData name="Keita Onabuta" userId="97080511-7d8b-4fe8-8752-5812d05def34" providerId="ADAL" clId="{6B926939-69B5-834A-83C3-8BD1C09A7D62}" dt="2019-08-22T16:00:05.129" v="65"/>
        <pc:sldMkLst>
          <pc:docMk/>
          <pc:sldMk cId="3576776544" sldId="2076136115"/>
        </pc:sldMkLst>
      </pc:sldChg>
      <pc:sldChg chg="add del">
        <pc:chgData name="Keita Onabuta" userId="97080511-7d8b-4fe8-8752-5812d05def34" providerId="ADAL" clId="{6B926939-69B5-834A-83C3-8BD1C09A7D62}" dt="2019-08-22T16:00:05.129" v="65"/>
        <pc:sldMkLst>
          <pc:docMk/>
          <pc:sldMk cId="1076844692" sldId="2076136119"/>
        </pc:sldMkLst>
      </pc:sldChg>
      <pc:sldChg chg="add">
        <pc:chgData name="Keita Onabuta" userId="97080511-7d8b-4fe8-8752-5812d05def34" providerId="ADAL" clId="{6B926939-69B5-834A-83C3-8BD1C09A7D62}" dt="2019-08-22T16:00:05.373" v="66"/>
        <pc:sldMkLst>
          <pc:docMk/>
          <pc:sldMk cId="1347311384" sldId="2076136119"/>
        </pc:sldMkLst>
      </pc:sldChg>
      <pc:sldChg chg="add del">
        <pc:chgData name="Keita Onabuta" userId="97080511-7d8b-4fe8-8752-5812d05def34" providerId="ADAL" clId="{6B926939-69B5-834A-83C3-8BD1C09A7D62}" dt="2019-08-22T15:59:58.020" v="61"/>
        <pc:sldMkLst>
          <pc:docMk/>
          <pc:sldMk cId="2946066077" sldId="2076136119"/>
        </pc:sldMkLst>
      </pc:sldChg>
      <pc:sldChg chg="add del">
        <pc:chgData name="Keita Onabuta" userId="97080511-7d8b-4fe8-8752-5812d05def34" providerId="ADAL" clId="{6B926939-69B5-834A-83C3-8BD1C09A7D62}" dt="2019-08-22T16:00:03.391" v="63"/>
        <pc:sldMkLst>
          <pc:docMk/>
          <pc:sldMk cId="4031110922" sldId="2076136119"/>
        </pc:sldMkLst>
      </pc:sldChg>
      <pc:sldChg chg="del modNotesTx">
        <pc:chgData name="Keita Onabuta" userId="97080511-7d8b-4fe8-8752-5812d05def34" providerId="ADAL" clId="{6B926939-69B5-834A-83C3-8BD1C09A7D62}" dt="2019-08-22T16:09:16.658" v="229" actId="2696"/>
        <pc:sldMkLst>
          <pc:docMk/>
          <pc:sldMk cId="2068019330" sldId="2076136124"/>
        </pc:sldMkLst>
      </pc:sldChg>
      <pc:sldChg chg="add del">
        <pc:chgData name="Keita Onabuta" userId="97080511-7d8b-4fe8-8752-5812d05def34" providerId="ADAL" clId="{6B926939-69B5-834A-83C3-8BD1C09A7D62}" dt="2019-08-22T15:59:58.020" v="61"/>
        <pc:sldMkLst>
          <pc:docMk/>
          <pc:sldMk cId="508593552" sldId="2076136125"/>
        </pc:sldMkLst>
      </pc:sldChg>
      <pc:sldChg chg="add del">
        <pc:chgData name="Keita Onabuta" userId="97080511-7d8b-4fe8-8752-5812d05def34" providerId="ADAL" clId="{6B926939-69B5-834A-83C3-8BD1C09A7D62}" dt="2019-08-22T16:00:05.129" v="65"/>
        <pc:sldMkLst>
          <pc:docMk/>
          <pc:sldMk cId="1230695821" sldId="2076136125"/>
        </pc:sldMkLst>
      </pc:sldChg>
      <pc:sldChg chg="add del">
        <pc:chgData name="Keita Onabuta" userId="97080511-7d8b-4fe8-8752-5812d05def34" providerId="ADAL" clId="{6B926939-69B5-834A-83C3-8BD1C09A7D62}" dt="2019-08-22T16:00:03.391" v="63"/>
        <pc:sldMkLst>
          <pc:docMk/>
          <pc:sldMk cId="3700390816" sldId="2076136125"/>
        </pc:sldMkLst>
      </pc:sldChg>
      <pc:sldChg chg="add">
        <pc:chgData name="Keita Onabuta" userId="97080511-7d8b-4fe8-8752-5812d05def34" providerId="ADAL" clId="{6B926939-69B5-834A-83C3-8BD1C09A7D62}" dt="2019-08-22T16:00:05.373" v="66"/>
        <pc:sldMkLst>
          <pc:docMk/>
          <pc:sldMk cId="3954195848" sldId="2076136125"/>
        </pc:sldMkLst>
      </pc:sldChg>
      <pc:sldChg chg="add del">
        <pc:chgData name="Keita Onabuta" userId="97080511-7d8b-4fe8-8752-5812d05def34" providerId="ADAL" clId="{6B926939-69B5-834A-83C3-8BD1C09A7D62}" dt="2019-08-22T16:08:56.580" v="226"/>
        <pc:sldMkLst>
          <pc:docMk/>
          <pc:sldMk cId="2060678496" sldId="2076136126"/>
        </pc:sldMkLst>
      </pc:sldChg>
      <pc:sldChg chg="add">
        <pc:chgData name="Keita Onabuta" userId="97080511-7d8b-4fe8-8752-5812d05def34" providerId="ADAL" clId="{6B926939-69B5-834A-83C3-8BD1C09A7D62}" dt="2019-08-22T16:08:56.669" v="227"/>
        <pc:sldMkLst>
          <pc:docMk/>
          <pc:sldMk cId="2941507878" sldId="2076136126"/>
        </pc:sldMkLst>
      </pc:sldChg>
    </pc:docChg>
  </pc:docChgLst>
  <pc:docChgLst>
    <pc:chgData name="Keita Onabuta" userId="97080511-7d8b-4fe8-8752-5812d05def34" providerId="ADAL" clId="{0A7B6E9C-A2DE-4D38-9520-8F7445AE6236}"/>
    <pc:docChg chg="undo custSel addSld delSld modSld modMainMaster modSection modNotesMaster">
      <pc:chgData name="Keita Onabuta" userId="97080511-7d8b-4fe8-8752-5812d05def34" providerId="ADAL" clId="{0A7B6E9C-A2DE-4D38-9520-8F7445AE6236}" dt="2019-07-26T05:07:59.685" v="830" actId="2696"/>
      <pc:docMkLst>
        <pc:docMk/>
      </pc:docMkLst>
      <pc:sldChg chg="modSp setBg">
        <pc:chgData name="Keita Onabuta" userId="97080511-7d8b-4fe8-8752-5812d05def34" providerId="ADAL" clId="{0A7B6E9C-A2DE-4D38-9520-8F7445AE6236}" dt="2019-07-25T10:35:14.534" v="773" actId="1076"/>
        <pc:sldMkLst>
          <pc:docMk/>
          <pc:sldMk cId="426965166" sldId="364"/>
        </pc:sldMkLst>
        <pc:picChg chg="mod">
          <ac:chgData name="Keita Onabuta" userId="97080511-7d8b-4fe8-8752-5812d05def34" providerId="ADAL" clId="{0A7B6E9C-A2DE-4D38-9520-8F7445AE6236}" dt="2019-07-25T10:35:14.534" v="773" actId="1076"/>
          <ac:picMkLst>
            <pc:docMk/>
            <pc:sldMk cId="426965166" sldId="364"/>
            <ac:picMk id="5" creationId="{750C6077-7D1E-41BA-964A-ECFF0B335D78}"/>
          </ac:picMkLst>
        </pc:picChg>
      </pc:sldChg>
      <pc:sldChg chg="modSp">
        <pc:chgData name="Keita Onabuta" userId="97080511-7d8b-4fe8-8752-5812d05def34" providerId="ADAL" clId="{0A7B6E9C-A2DE-4D38-9520-8F7445AE6236}" dt="2019-07-25T11:05:45.173" v="790" actId="1076"/>
        <pc:sldMkLst>
          <pc:docMk/>
          <pc:sldMk cId="1346698091" sldId="1102"/>
        </pc:sldMkLst>
        <pc:spChg chg="mod">
          <ac:chgData name="Keita Onabuta" userId="97080511-7d8b-4fe8-8752-5812d05def34" providerId="ADAL" clId="{0A7B6E9C-A2DE-4D38-9520-8F7445AE6236}" dt="2019-07-25T11:05:45.173" v="790" actId="1076"/>
          <ac:spMkLst>
            <pc:docMk/>
            <pc:sldMk cId="1346698091" sldId="1102"/>
            <ac:spMk id="2" creationId="{142DACB5-7E71-445A-B9F0-21856C14A4E0}"/>
          </ac:spMkLst>
        </pc:spChg>
      </pc:sldChg>
      <pc:sldChg chg="setBg">
        <pc:chgData name="Keita Onabuta" userId="97080511-7d8b-4fe8-8752-5812d05def34" providerId="ADAL" clId="{0A7B6E9C-A2DE-4D38-9520-8F7445AE6236}" dt="2019-07-22T06:01:28.176" v="1"/>
        <pc:sldMkLst>
          <pc:docMk/>
          <pc:sldMk cId="3649427022" sldId="4539"/>
        </pc:sldMkLst>
      </pc:sldChg>
      <pc:sldChg chg="modSp">
        <pc:chgData name="Keita Onabuta" userId="97080511-7d8b-4fe8-8752-5812d05def34" providerId="ADAL" clId="{0A7B6E9C-A2DE-4D38-9520-8F7445AE6236}" dt="2019-07-26T04:59:25.195" v="818" actId="15"/>
        <pc:sldMkLst>
          <pc:docMk/>
          <pc:sldMk cId="745011027" sldId="4540"/>
        </pc:sldMkLst>
        <pc:spChg chg="mod">
          <ac:chgData name="Keita Onabuta" userId="97080511-7d8b-4fe8-8752-5812d05def34" providerId="ADAL" clId="{0A7B6E9C-A2DE-4D38-9520-8F7445AE6236}" dt="2019-07-26T04:59:25.195" v="818" actId="15"/>
          <ac:spMkLst>
            <pc:docMk/>
            <pc:sldMk cId="745011027" sldId="4540"/>
            <ac:spMk id="3" creationId="{8BA6B8B4-B65F-3C43-8FC7-249570565AF2}"/>
          </ac:spMkLst>
        </pc:spChg>
      </pc:sldChg>
      <pc:sldChg chg="add del">
        <pc:chgData name="Keita Onabuta" userId="97080511-7d8b-4fe8-8752-5812d05def34" providerId="ADAL" clId="{0A7B6E9C-A2DE-4D38-9520-8F7445AE6236}" dt="2019-07-25T10:32:43.279" v="767"/>
        <pc:sldMkLst>
          <pc:docMk/>
          <pc:sldMk cId="2292102139" sldId="4549"/>
        </pc:sldMkLst>
      </pc:sldChg>
      <pc:sldChg chg="modSp">
        <pc:chgData name="Keita Onabuta" userId="97080511-7d8b-4fe8-8752-5812d05def34" providerId="ADAL" clId="{0A7B6E9C-A2DE-4D38-9520-8F7445AE6236}" dt="2019-07-25T11:02:41.916" v="775" actId="207"/>
        <pc:sldMkLst>
          <pc:docMk/>
          <pc:sldMk cId="3762234763" sldId="4562"/>
        </pc:sldMkLst>
        <pc:spChg chg="mod">
          <ac:chgData name="Keita Onabuta" userId="97080511-7d8b-4fe8-8752-5812d05def34" providerId="ADAL" clId="{0A7B6E9C-A2DE-4D38-9520-8F7445AE6236}" dt="2019-07-25T11:02:39.541" v="774" actId="207"/>
          <ac:spMkLst>
            <pc:docMk/>
            <pc:sldMk cId="3762234763" sldId="4562"/>
            <ac:spMk id="29" creationId="{8086DC7D-F77E-EF43-BE1A-DD14383549C1}"/>
          </ac:spMkLst>
        </pc:spChg>
        <pc:spChg chg="mod">
          <ac:chgData name="Keita Onabuta" userId="97080511-7d8b-4fe8-8752-5812d05def34" providerId="ADAL" clId="{0A7B6E9C-A2DE-4D38-9520-8F7445AE6236}" dt="2019-07-25T11:02:41.916" v="775" actId="207"/>
          <ac:spMkLst>
            <pc:docMk/>
            <pc:sldMk cId="3762234763" sldId="4562"/>
            <ac:spMk id="31" creationId="{613F4060-FD9D-FD46-AFAD-7AD43D98AC91}"/>
          </ac:spMkLst>
        </pc:spChg>
      </pc:sldChg>
      <pc:sldChg chg="add del">
        <pc:chgData name="Keita Onabuta" userId="97080511-7d8b-4fe8-8752-5812d05def34" providerId="ADAL" clId="{0A7B6E9C-A2DE-4D38-9520-8F7445AE6236}" dt="2019-07-25T10:32:43.279" v="767"/>
        <pc:sldMkLst>
          <pc:docMk/>
          <pc:sldMk cId="2028164732" sldId="4565"/>
        </pc:sldMkLst>
      </pc:sldChg>
      <pc:sldChg chg="del">
        <pc:chgData name="Keita Onabuta" userId="97080511-7d8b-4fe8-8752-5812d05def34" providerId="ADAL" clId="{0A7B6E9C-A2DE-4D38-9520-8F7445AE6236}" dt="2019-07-25T11:03:40.385" v="781" actId="2696"/>
        <pc:sldMkLst>
          <pc:docMk/>
          <pc:sldMk cId="383124679" sldId="5776"/>
        </pc:sldMkLst>
      </pc:sldChg>
      <pc:sldChg chg="modSp">
        <pc:chgData name="Keita Onabuta" userId="97080511-7d8b-4fe8-8752-5812d05def34" providerId="ADAL" clId="{0A7B6E9C-A2DE-4D38-9520-8F7445AE6236}" dt="2019-07-25T11:04:39.755" v="787" actId="207"/>
        <pc:sldMkLst>
          <pc:docMk/>
          <pc:sldMk cId="1251210747" sldId="5787"/>
        </pc:sldMkLst>
        <pc:spChg chg="mod">
          <ac:chgData name="Keita Onabuta" userId="97080511-7d8b-4fe8-8752-5812d05def34" providerId="ADAL" clId="{0A7B6E9C-A2DE-4D38-9520-8F7445AE6236}" dt="2019-07-25T11:04:39.755" v="787" actId="207"/>
          <ac:spMkLst>
            <pc:docMk/>
            <pc:sldMk cId="1251210747" sldId="5787"/>
            <ac:spMk id="14" creationId="{2062C11D-1493-6E4B-845D-981297C9B12B}"/>
          </ac:spMkLst>
        </pc:spChg>
      </pc:sldChg>
      <pc:sldChg chg="delSp">
        <pc:chgData name="Keita Onabuta" userId="97080511-7d8b-4fe8-8752-5812d05def34" providerId="ADAL" clId="{0A7B6E9C-A2DE-4D38-9520-8F7445AE6236}" dt="2019-07-25T11:05:15.080" v="789" actId="478"/>
        <pc:sldMkLst>
          <pc:docMk/>
          <pc:sldMk cId="1126682522" sldId="5789"/>
        </pc:sldMkLst>
        <pc:spChg chg="del">
          <ac:chgData name="Keita Onabuta" userId="97080511-7d8b-4fe8-8752-5812d05def34" providerId="ADAL" clId="{0A7B6E9C-A2DE-4D38-9520-8F7445AE6236}" dt="2019-07-25T11:05:15.080" v="789" actId="478"/>
          <ac:spMkLst>
            <pc:docMk/>
            <pc:sldMk cId="1126682522" sldId="5789"/>
            <ac:spMk id="3" creationId="{8833B219-1290-6848-AE35-4F9069F7AA60}"/>
          </ac:spMkLst>
        </pc:spChg>
      </pc:sldChg>
      <pc:sldChg chg="modSp">
        <pc:chgData name="Keita Onabuta" userId="97080511-7d8b-4fe8-8752-5812d05def34" providerId="ADAL" clId="{0A7B6E9C-A2DE-4D38-9520-8F7445AE6236}" dt="2019-07-25T11:04:37.130" v="786" actId="1076"/>
        <pc:sldMkLst>
          <pc:docMk/>
          <pc:sldMk cId="1831032478" sldId="5791"/>
        </pc:sldMkLst>
        <pc:picChg chg="mod">
          <ac:chgData name="Keita Onabuta" userId="97080511-7d8b-4fe8-8752-5812d05def34" providerId="ADAL" clId="{0A7B6E9C-A2DE-4D38-9520-8F7445AE6236}" dt="2019-07-25T11:04:37.130" v="786" actId="1076"/>
          <ac:picMkLst>
            <pc:docMk/>
            <pc:sldMk cId="1831032478" sldId="5791"/>
            <ac:picMk id="6" creationId="{3833AB83-C4EE-6A44-8F6C-82D1CB8C0FC8}"/>
          </ac:picMkLst>
        </pc:picChg>
      </pc:sldChg>
      <pc:sldChg chg="modSp">
        <pc:chgData name="Keita Onabuta" userId="97080511-7d8b-4fe8-8752-5812d05def34" providerId="ADAL" clId="{0A7B6E9C-A2DE-4D38-9520-8F7445AE6236}" dt="2019-07-25T11:04:22.628" v="785" actId="207"/>
        <pc:sldMkLst>
          <pc:docMk/>
          <pc:sldMk cId="1487471264" sldId="5795"/>
        </pc:sldMkLst>
        <pc:spChg chg="mod">
          <ac:chgData name="Keita Onabuta" userId="97080511-7d8b-4fe8-8752-5812d05def34" providerId="ADAL" clId="{0A7B6E9C-A2DE-4D38-9520-8F7445AE6236}" dt="2019-07-25T11:04:22.628" v="785" actId="207"/>
          <ac:spMkLst>
            <pc:docMk/>
            <pc:sldMk cId="1487471264" sldId="5795"/>
            <ac:spMk id="9" creationId="{7C4C10DE-FF1E-1845-88A7-992D18B20EC5}"/>
          </ac:spMkLst>
        </pc:spChg>
      </pc:sldChg>
      <pc:sldChg chg="modSp">
        <pc:chgData name="Keita Onabuta" userId="97080511-7d8b-4fe8-8752-5812d05def34" providerId="ADAL" clId="{0A7B6E9C-A2DE-4D38-9520-8F7445AE6236}" dt="2019-07-25T11:04:18.524" v="784" actId="207"/>
        <pc:sldMkLst>
          <pc:docMk/>
          <pc:sldMk cId="57629989" sldId="5796"/>
        </pc:sldMkLst>
        <pc:spChg chg="mod">
          <ac:chgData name="Keita Onabuta" userId="97080511-7d8b-4fe8-8752-5812d05def34" providerId="ADAL" clId="{0A7B6E9C-A2DE-4D38-9520-8F7445AE6236}" dt="2019-07-25T11:04:18.524" v="784" actId="207"/>
          <ac:spMkLst>
            <pc:docMk/>
            <pc:sldMk cId="57629989" sldId="5796"/>
            <ac:spMk id="9" creationId="{C65B91F6-8FED-0E43-B073-354AAACBC95C}"/>
          </ac:spMkLst>
        </pc:spChg>
        <pc:spChg chg="mod">
          <ac:chgData name="Keita Onabuta" userId="97080511-7d8b-4fe8-8752-5812d05def34" providerId="ADAL" clId="{0A7B6E9C-A2DE-4D38-9520-8F7445AE6236}" dt="2019-07-25T11:04:18.524" v="784" actId="207"/>
          <ac:spMkLst>
            <pc:docMk/>
            <pc:sldMk cId="57629989" sldId="5796"/>
            <ac:spMk id="10" creationId="{A832D56F-D5DE-5549-AB95-560680BF1335}"/>
          </ac:spMkLst>
        </pc:spChg>
      </pc:sldChg>
      <pc:sldChg chg="modSp">
        <pc:chgData name="Keita Onabuta" userId="97080511-7d8b-4fe8-8752-5812d05def34" providerId="ADAL" clId="{0A7B6E9C-A2DE-4D38-9520-8F7445AE6236}" dt="2019-07-25T11:04:14.029" v="783" actId="207"/>
        <pc:sldMkLst>
          <pc:docMk/>
          <pc:sldMk cId="2313865072" sldId="5797"/>
        </pc:sldMkLst>
        <pc:spChg chg="mod">
          <ac:chgData name="Keita Onabuta" userId="97080511-7d8b-4fe8-8752-5812d05def34" providerId="ADAL" clId="{0A7B6E9C-A2DE-4D38-9520-8F7445AE6236}" dt="2019-07-25T11:04:14.029" v="783" actId="207"/>
          <ac:spMkLst>
            <pc:docMk/>
            <pc:sldMk cId="2313865072" sldId="5797"/>
            <ac:spMk id="7" creationId="{F269E60C-3302-1741-B51B-687EF7E9B746}"/>
          </ac:spMkLst>
        </pc:spChg>
      </pc:sldChg>
      <pc:sldChg chg="addSp delSp modSp">
        <pc:chgData name="Keita Onabuta" userId="97080511-7d8b-4fe8-8752-5812d05def34" providerId="ADAL" clId="{0A7B6E9C-A2DE-4D38-9520-8F7445AE6236}" dt="2019-07-22T14:46:08.131" v="496" actId="1076"/>
        <pc:sldMkLst>
          <pc:docMk/>
          <pc:sldMk cId="2616747404" sldId="5800"/>
        </pc:sldMkLst>
        <pc:picChg chg="add mod">
          <ac:chgData name="Keita Onabuta" userId="97080511-7d8b-4fe8-8752-5812d05def34" providerId="ADAL" clId="{0A7B6E9C-A2DE-4D38-9520-8F7445AE6236}" dt="2019-07-22T14:46:08.131" v="496" actId="1076"/>
          <ac:picMkLst>
            <pc:docMk/>
            <pc:sldMk cId="2616747404" sldId="5800"/>
            <ac:picMk id="3" creationId="{8B8C687B-2702-424C-9A0C-01A0F20CD016}"/>
          </ac:picMkLst>
        </pc:picChg>
        <pc:picChg chg="del">
          <ac:chgData name="Keita Onabuta" userId="97080511-7d8b-4fe8-8752-5812d05def34" providerId="ADAL" clId="{0A7B6E9C-A2DE-4D38-9520-8F7445AE6236}" dt="2019-07-22T14:46:03.121" v="493" actId="478"/>
          <ac:picMkLst>
            <pc:docMk/>
            <pc:sldMk cId="2616747404" sldId="5800"/>
            <ac:picMk id="8" creationId="{1F03E707-D0F5-3C41-BFE2-258667AC01F1}"/>
          </ac:picMkLst>
        </pc:picChg>
      </pc:sldChg>
      <pc:sldChg chg="addSp delSp modSp">
        <pc:chgData name="Keita Onabuta" userId="97080511-7d8b-4fe8-8752-5812d05def34" providerId="ADAL" clId="{0A7B6E9C-A2DE-4D38-9520-8F7445AE6236}" dt="2019-07-22T14:52:04.976" v="516" actId="1076"/>
        <pc:sldMkLst>
          <pc:docMk/>
          <pc:sldMk cId="3414529646" sldId="5801"/>
        </pc:sldMkLst>
        <pc:spChg chg="mod">
          <ac:chgData name="Keita Onabuta" userId="97080511-7d8b-4fe8-8752-5812d05def34" providerId="ADAL" clId="{0A7B6E9C-A2DE-4D38-9520-8F7445AE6236}" dt="2019-07-22T14:47:50.923" v="502" actId="1076"/>
          <ac:spMkLst>
            <pc:docMk/>
            <pc:sldMk cId="3414529646" sldId="5801"/>
            <ac:spMk id="15" creationId="{91FA2036-1FE7-A945-AD18-2A992970F05F}"/>
          </ac:spMkLst>
        </pc:spChg>
        <pc:picChg chg="add del mod ord">
          <ac:chgData name="Keita Onabuta" userId="97080511-7d8b-4fe8-8752-5812d05def34" providerId="ADAL" clId="{0A7B6E9C-A2DE-4D38-9520-8F7445AE6236}" dt="2019-07-22T14:51:57.808" v="513" actId="478"/>
          <ac:picMkLst>
            <pc:docMk/>
            <pc:sldMk cId="3414529646" sldId="5801"/>
            <ac:picMk id="3" creationId="{3121873E-0689-4D66-82C0-2FD2B32AF2C4}"/>
          </ac:picMkLst>
        </pc:picChg>
        <pc:picChg chg="add mod ord">
          <ac:chgData name="Keita Onabuta" userId="97080511-7d8b-4fe8-8752-5812d05def34" providerId="ADAL" clId="{0A7B6E9C-A2DE-4D38-9520-8F7445AE6236}" dt="2019-07-22T14:52:04.976" v="516" actId="1076"/>
          <ac:picMkLst>
            <pc:docMk/>
            <pc:sldMk cId="3414529646" sldId="5801"/>
            <ac:picMk id="4" creationId="{30524A5B-023F-45BB-A29F-62C75F4C5D69}"/>
          </ac:picMkLst>
        </pc:picChg>
        <pc:picChg chg="del">
          <ac:chgData name="Keita Onabuta" userId="97080511-7d8b-4fe8-8752-5812d05def34" providerId="ADAL" clId="{0A7B6E9C-A2DE-4D38-9520-8F7445AE6236}" dt="2019-07-22T14:47:32.032" v="497" actId="478"/>
          <ac:picMkLst>
            <pc:docMk/>
            <pc:sldMk cId="3414529646" sldId="5801"/>
            <ac:picMk id="11" creationId="{C87DD939-9D04-424F-AB5F-5AA2E4C42526}"/>
          </ac:picMkLst>
        </pc:picChg>
      </pc:sldChg>
      <pc:sldChg chg="modSp">
        <pc:chgData name="Keita Onabuta" userId="97080511-7d8b-4fe8-8752-5812d05def34" providerId="ADAL" clId="{0A7B6E9C-A2DE-4D38-9520-8F7445AE6236}" dt="2019-07-25T11:09:37.905" v="806" actId="207"/>
        <pc:sldMkLst>
          <pc:docMk/>
          <pc:sldMk cId="2785087936" sldId="5802"/>
        </pc:sldMkLst>
        <pc:spChg chg="mod">
          <ac:chgData name="Keita Onabuta" userId="97080511-7d8b-4fe8-8752-5812d05def34" providerId="ADAL" clId="{0A7B6E9C-A2DE-4D38-9520-8F7445AE6236}" dt="2019-07-25T11:09:37.905" v="806" actId="207"/>
          <ac:spMkLst>
            <pc:docMk/>
            <pc:sldMk cId="2785087936" sldId="5802"/>
            <ac:spMk id="8" creationId="{BCE3B276-1DEC-304E-80BD-B672DFAF2528}"/>
          </ac:spMkLst>
        </pc:spChg>
      </pc:sldChg>
      <pc:sldChg chg="modSp">
        <pc:chgData name="Keita Onabuta" userId="97080511-7d8b-4fe8-8752-5812d05def34" providerId="ADAL" clId="{0A7B6E9C-A2DE-4D38-9520-8F7445AE6236}" dt="2019-07-25T11:09:41.003" v="807" actId="207"/>
        <pc:sldMkLst>
          <pc:docMk/>
          <pc:sldMk cId="1411707295" sldId="5803"/>
        </pc:sldMkLst>
        <pc:spChg chg="mod">
          <ac:chgData name="Keita Onabuta" userId="97080511-7d8b-4fe8-8752-5812d05def34" providerId="ADAL" clId="{0A7B6E9C-A2DE-4D38-9520-8F7445AE6236}" dt="2019-07-25T11:09:41.003" v="807" actId="207"/>
          <ac:spMkLst>
            <pc:docMk/>
            <pc:sldMk cId="1411707295" sldId="5803"/>
            <ac:spMk id="6" creationId="{0F1338A1-A354-AE4D-80CA-6F6324C56A8C}"/>
          </ac:spMkLst>
        </pc:spChg>
      </pc:sldChg>
      <pc:sldChg chg="addSp delSp modSp">
        <pc:chgData name="Keita Onabuta" userId="97080511-7d8b-4fe8-8752-5812d05def34" providerId="ADAL" clId="{0A7B6E9C-A2DE-4D38-9520-8F7445AE6236}" dt="2019-07-25T11:10:15.640" v="813" actId="1076"/>
        <pc:sldMkLst>
          <pc:docMk/>
          <pc:sldMk cId="1584105019" sldId="5806"/>
        </pc:sldMkLst>
        <pc:spChg chg="add mod">
          <ac:chgData name="Keita Onabuta" userId="97080511-7d8b-4fe8-8752-5812d05def34" providerId="ADAL" clId="{0A7B6E9C-A2DE-4D38-9520-8F7445AE6236}" dt="2019-07-25T11:10:15.640" v="813" actId="1076"/>
          <ac:spMkLst>
            <pc:docMk/>
            <pc:sldMk cId="1584105019" sldId="5806"/>
            <ac:spMk id="13" creationId="{C1DADC15-B00D-446D-87DA-A7BFB2AED0E0}"/>
          </ac:spMkLst>
        </pc:spChg>
        <pc:spChg chg="del mod">
          <ac:chgData name="Keita Onabuta" userId="97080511-7d8b-4fe8-8752-5812d05def34" providerId="ADAL" clId="{0A7B6E9C-A2DE-4D38-9520-8F7445AE6236}" dt="2019-07-25T11:10:07.861" v="809" actId="478"/>
          <ac:spMkLst>
            <pc:docMk/>
            <pc:sldMk cId="1584105019" sldId="5806"/>
            <ac:spMk id="17" creationId="{438BF4E1-0292-204E-B776-71BDE0567DDB}"/>
          </ac:spMkLst>
        </pc:spChg>
        <pc:picChg chg="mod">
          <ac:chgData name="Keita Onabuta" userId="97080511-7d8b-4fe8-8752-5812d05def34" providerId="ADAL" clId="{0A7B6E9C-A2DE-4D38-9520-8F7445AE6236}" dt="2019-07-25T11:10:10.041" v="811" actId="1076"/>
          <ac:picMkLst>
            <pc:docMk/>
            <pc:sldMk cId="1584105019" sldId="5806"/>
            <ac:picMk id="15" creationId="{25E00B31-711B-404A-A94B-CEC99C1186A5}"/>
          </ac:picMkLst>
        </pc:picChg>
      </pc:sldChg>
      <pc:sldChg chg="modSp">
        <pc:chgData name="Keita Onabuta" userId="97080511-7d8b-4fe8-8752-5812d05def34" providerId="ADAL" clId="{0A7B6E9C-A2DE-4D38-9520-8F7445AE6236}" dt="2019-07-25T11:06:43.143" v="795" actId="1076"/>
        <pc:sldMkLst>
          <pc:docMk/>
          <pc:sldMk cId="3809830246" sldId="5809"/>
        </pc:sldMkLst>
        <pc:spChg chg="mod">
          <ac:chgData name="Keita Onabuta" userId="97080511-7d8b-4fe8-8752-5812d05def34" providerId="ADAL" clId="{0A7B6E9C-A2DE-4D38-9520-8F7445AE6236}" dt="2019-07-25T11:06:43.143" v="795" actId="1076"/>
          <ac:spMkLst>
            <pc:docMk/>
            <pc:sldMk cId="3809830246" sldId="5809"/>
            <ac:spMk id="2" creationId="{142DACB5-7E71-445A-B9F0-21856C14A4E0}"/>
          </ac:spMkLst>
        </pc:spChg>
      </pc:sldChg>
      <pc:sldChg chg="modSp">
        <pc:chgData name="Keita Onabuta" userId="97080511-7d8b-4fe8-8752-5812d05def34" providerId="ADAL" clId="{0A7B6E9C-A2DE-4D38-9520-8F7445AE6236}" dt="2019-07-25T11:05:53.014" v="791" actId="1076"/>
        <pc:sldMkLst>
          <pc:docMk/>
          <pc:sldMk cId="1474392869" sldId="5817"/>
        </pc:sldMkLst>
        <pc:spChg chg="mod">
          <ac:chgData name="Keita Onabuta" userId="97080511-7d8b-4fe8-8752-5812d05def34" providerId="ADAL" clId="{0A7B6E9C-A2DE-4D38-9520-8F7445AE6236}" dt="2019-07-25T11:05:53.014" v="791" actId="1076"/>
          <ac:spMkLst>
            <pc:docMk/>
            <pc:sldMk cId="1474392869" sldId="5817"/>
            <ac:spMk id="2" creationId="{142DACB5-7E71-445A-B9F0-21856C14A4E0}"/>
          </ac:spMkLst>
        </pc:spChg>
      </pc:sldChg>
      <pc:sldChg chg="modSp">
        <pc:chgData name="Keita Onabuta" userId="97080511-7d8b-4fe8-8752-5812d05def34" providerId="ADAL" clId="{0A7B6E9C-A2DE-4D38-9520-8F7445AE6236}" dt="2019-07-25T11:09:06.761" v="802" actId="207"/>
        <pc:sldMkLst>
          <pc:docMk/>
          <pc:sldMk cId="3338604823" sldId="5818"/>
        </pc:sldMkLst>
        <pc:spChg chg="mod">
          <ac:chgData name="Keita Onabuta" userId="97080511-7d8b-4fe8-8752-5812d05def34" providerId="ADAL" clId="{0A7B6E9C-A2DE-4D38-9520-8F7445AE6236}" dt="2019-07-25T11:09:06.761" v="802" actId="207"/>
          <ac:spMkLst>
            <pc:docMk/>
            <pc:sldMk cId="3338604823" sldId="5818"/>
            <ac:spMk id="4" creationId="{245A8C35-8176-EF42-A1C9-58C7E2A7FFF7}"/>
          </ac:spMkLst>
        </pc:spChg>
      </pc:sldChg>
      <pc:sldChg chg="addSp modSp">
        <pc:chgData name="Keita Onabuta" userId="97080511-7d8b-4fe8-8752-5812d05def34" providerId="ADAL" clId="{0A7B6E9C-A2DE-4D38-9520-8F7445AE6236}" dt="2019-07-25T11:09:01.233" v="801"/>
        <pc:sldMkLst>
          <pc:docMk/>
          <pc:sldMk cId="924540988" sldId="5819"/>
        </pc:sldMkLst>
        <pc:spChg chg="add mod">
          <ac:chgData name="Keita Onabuta" userId="97080511-7d8b-4fe8-8752-5812d05def34" providerId="ADAL" clId="{0A7B6E9C-A2DE-4D38-9520-8F7445AE6236}" dt="2019-07-25T11:09:01.233" v="801"/>
          <ac:spMkLst>
            <pc:docMk/>
            <pc:sldMk cId="924540988" sldId="5819"/>
            <ac:spMk id="2" creationId="{89E9F9B4-6FDA-44E8-B5E8-D99A1ECD4434}"/>
          </ac:spMkLst>
        </pc:spChg>
      </pc:sldChg>
      <pc:sldChg chg="addSp delSp modSp">
        <pc:chgData name="Keita Onabuta" userId="97080511-7d8b-4fe8-8752-5812d05def34" providerId="ADAL" clId="{0A7B6E9C-A2DE-4D38-9520-8F7445AE6236}" dt="2019-07-25T11:09:23.012" v="805" actId="207"/>
        <pc:sldMkLst>
          <pc:docMk/>
          <pc:sldMk cId="997996575" sldId="5820"/>
        </pc:sldMkLst>
        <pc:spChg chg="add del mod">
          <ac:chgData name="Keita Onabuta" userId="97080511-7d8b-4fe8-8752-5812d05def34" providerId="ADAL" clId="{0A7B6E9C-A2DE-4D38-9520-8F7445AE6236}" dt="2019-07-25T11:09:20.405" v="804" actId="478"/>
          <ac:spMkLst>
            <pc:docMk/>
            <pc:sldMk cId="997996575" sldId="5820"/>
            <ac:spMk id="2" creationId="{72011168-A603-41BD-B74D-95948E9AE313}"/>
          </ac:spMkLst>
        </pc:spChg>
        <pc:spChg chg="mod">
          <ac:chgData name="Keita Onabuta" userId="97080511-7d8b-4fe8-8752-5812d05def34" providerId="ADAL" clId="{0A7B6E9C-A2DE-4D38-9520-8F7445AE6236}" dt="2019-07-25T11:09:23.012" v="805" actId="207"/>
          <ac:spMkLst>
            <pc:docMk/>
            <pc:sldMk cId="997996575" sldId="5820"/>
            <ac:spMk id="10" creationId="{8A253876-90B7-6143-9E75-7F770C7A494B}"/>
          </ac:spMkLst>
        </pc:spChg>
      </pc:sldChg>
      <pc:sldChg chg="addSp delSp modSp">
        <pc:chgData name="Keita Onabuta" userId="97080511-7d8b-4fe8-8752-5812d05def34" providerId="ADAL" clId="{0A7B6E9C-A2DE-4D38-9520-8F7445AE6236}" dt="2019-07-25T11:09:12.463" v="803" actId="478"/>
        <pc:sldMkLst>
          <pc:docMk/>
          <pc:sldMk cId="4262623745" sldId="5821"/>
        </pc:sldMkLst>
        <pc:spChg chg="add del mod">
          <ac:chgData name="Keita Onabuta" userId="97080511-7d8b-4fe8-8752-5812d05def34" providerId="ADAL" clId="{0A7B6E9C-A2DE-4D38-9520-8F7445AE6236}" dt="2019-07-25T11:09:12.463" v="803" actId="478"/>
          <ac:spMkLst>
            <pc:docMk/>
            <pc:sldMk cId="4262623745" sldId="5821"/>
            <ac:spMk id="2" creationId="{F56D394F-5D6A-417B-A9D4-A709C2D9B3ED}"/>
          </ac:spMkLst>
        </pc:spChg>
      </pc:sldChg>
      <pc:sldChg chg="modSp">
        <pc:chgData name="Keita Onabuta" userId="97080511-7d8b-4fe8-8752-5812d05def34" providerId="ADAL" clId="{0A7B6E9C-A2DE-4D38-9520-8F7445AE6236}" dt="2019-07-25T11:08:34.985" v="798" actId="1076"/>
        <pc:sldMkLst>
          <pc:docMk/>
          <pc:sldMk cId="4228013759" sldId="8312"/>
        </pc:sldMkLst>
        <pc:picChg chg="mod">
          <ac:chgData name="Keita Onabuta" userId="97080511-7d8b-4fe8-8752-5812d05def34" providerId="ADAL" clId="{0A7B6E9C-A2DE-4D38-9520-8F7445AE6236}" dt="2019-07-25T11:08:34.985" v="798" actId="1076"/>
          <ac:picMkLst>
            <pc:docMk/>
            <pc:sldMk cId="4228013759" sldId="8312"/>
            <ac:picMk id="11" creationId="{F3061F3E-C28C-AC4D-A081-9E04502B28E9}"/>
          </ac:picMkLst>
        </pc:picChg>
      </pc:sldChg>
      <pc:sldChg chg="modSp">
        <pc:chgData name="Keita Onabuta" userId="97080511-7d8b-4fe8-8752-5812d05def34" providerId="ADAL" clId="{0A7B6E9C-A2DE-4D38-9520-8F7445AE6236}" dt="2019-07-26T04:53:09.265" v="814" actId="1076"/>
        <pc:sldMkLst>
          <pc:docMk/>
          <pc:sldMk cId="2261280395" sldId="10180"/>
        </pc:sldMkLst>
        <pc:spChg chg="mod">
          <ac:chgData name="Keita Onabuta" userId="97080511-7d8b-4fe8-8752-5812d05def34" providerId="ADAL" clId="{0A7B6E9C-A2DE-4D38-9520-8F7445AE6236}" dt="2019-07-26T04:53:09.265" v="814" actId="1076"/>
          <ac:spMkLst>
            <pc:docMk/>
            <pc:sldMk cId="2261280395" sldId="10180"/>
            <ac:spMk id="3" creationId="{1994B630-E176-2F42-AC2C-0E492B2D9C50}"/>
          </ac:spMkLst>
        </pc:spChg>
      </pc:sldChg>
      <pc:sldChg chg="modSp">
        <pc:chgData name="Keita Onabuta" userId="97080511-7d8b-4fe8-8752-5812d05def34" providerId="ADAL" clId="{0A7B6E9C-A2DE-4D38-9520-8F7445AE6236}" dt="2019-07-25T11:02:52.785" v="776" actId="1076"/>
        <pc:sldMkLst>
          <pc:docMk/>
          <pc:sldMk cId="2062705411" sldId="10183"/>
        </pc:sldMkLst>
        <pc:spChg chg="mod">
          <ac:chgData name="Keita Onabuta" userId="97080511-7d8b-4fe8-8752-5812d05def34" providerId="ADAL" clId="{0A7B6E9C-A2DE-4D38-9520-8F7445AE6236}" dt="2019-07-25T11:02:52.785" v="776" actId="1076"/>
          <ac:spMkLst>
            <pc:docMk/>
            <pc:sldMk cId="2062705411" sldId="10183"/>
            <ac:spMk id="27" creationId="{88DBD5C1-CE6E-5D4B-BE4C-51D22B771955}"/>
          </ac:spMkLst>
        </pc:spChg>
      </pc:sldChg>
      <pc:sldChg chg="modSp">
        <pc:chgData name="Keita Onabuta" userId="97080511-7d8b-4fe8-8752-5812d05def34" providerId="ADAL" clId="{0A7B6E9C-A2DE-4D38-9520-8F7445AE6236}" dt="2019-07-25T11:03:03.095" v="777" actId="207"/>
        <pc:sldMkLst>
          <pc:docMk/>
          <pc:sldMk cId="850904992" sldId="10214"/>
        </pc:sldMkLst>
        <pc:spChg chg="mod">
          <ac:chgData name="Keita Onabuta" userId="97080511-7d8b-4fe8-8752-5812d05def34" providerId="ADAL" clId="{0A7B6E9C-A2DE-4D38-9520-8F7445AE6236}" dt="2019-07-25T11:03:03.095" v="777" actId="207"/>
          <ac:spMkLst>
            <pc:docMk/>
            <pc:sldMk cId="850904992" sldId="10214"/>
            <ac:spMk id="42" creationId="{CC1E2DE4-81F9-4D7C-94B1-082617B2F22E}"/>
          </ac:spMkLst>
        </pc:spChg>
        <pc:spChg chg="mod">
          <ac:chgData name="Keita Onabuta" userId="97080511-7d8b-4fe8-8752-5812d05def34" providerId="ADAL" clId="{0A7B6E9C-A2DE-4D38-9520-8F7445AE6236}" dt="2019-07-25T11:03:03.095" v="777" actId="207"/>
          <ac:spMkLst>
            <pc:docMk/>
            <pc:sldMk cId="850904992" sldId="10214"/>
            <ac:spMk id="51" creationId="{C03C988C-8A24-4123-8D42-BDF156544FCC}"/>
          </ac:spMkLst>
        </pc:spChg>
        <pc:spChg chg="mod">
          <ac:chgData name="Keita Onabuta" userId="97080511-7d8b-4fe8-8752-5812d05def34" providerId="ADAL" clId="{0A7B6E9C-A2DE-4D38-9520-8F7445AE6236}" dt="2019-07-25T11:03:03.095" v="777" actId="207"/>
          <ac:spMkLst>
            <pc:docMk/>
            <pc:sldMk cId="850904992" sldId="10214"/>
            <ac:spMk id="52" creationId="{2B36E6F1-2808-4AA6-B463-F07704CE4D8A}"/>
          </ac:spMkLst>
        </pc:spChg>
        <pc:spChg chg="mod">
          <ac:chgData name="Keita Onabuta" userId="97080511-7d8b-4fe8-8752-5812d05def34" providerId="ADAL" clId="{0A7B6E9C-A2DE-4D38-9520-8F7445AE6236}" dt="2019-07-25T11:03:03.095" v="777" actId="207"/>
          <ac:spMkLst>
            <pc:docMk/>
            <pc:sldMk cId="850904992" sldId="10214"/>
            <ac:spMk id="54" creationId="{25E1595D-95F6-4DAA-9821-EC88197AA0F1}"/>
          </ac:spMkLst>
        </pc:spChg>
      </pc:sldChg>
      <pc:sldChg chg="modSp">
        <pc:chgData name="Keita Onabuta" userId="97080511-7d8b-4fe8-8752-5812d05def34" providerId="ADAL" clId="{0A7B6E9C-A2DE-4D38-9520-8F7445AE6236}" dt="2019-07-25T11:07:56.983" v="797" actId="1076"/>
        <pc:sldMkLst>
          <pc:docMk/>
          <pc:sldMk cId="1775718454" sldId="10595"/>
        </pc:sldMkLst>
        <pc:spChg chg="mod">
          <ac:chgData name="Keita Onabuta" userId="97080511-7d8b-4fe8-8752-5812d05def34" providerId="ADAL" clId="{0A7B6E9C-A2DE-4D38-9520-8F7445AE6236}" dt="2019-07-25T11:07:56.983" v="797" actId="1076"/>
          <ac:spMkLst>
            <pc:docMk/>
            <pc:sldMk cId="1775718454" sldId="10595"/>
            <ac:spMk id="3" creationId="{1994B630-E176-2F42-AC2C-0E492B2D9C50}"/>
          </ac:spMkLst>
        </pc:spChg>
      </pc:sldChg>
      <pc:sldChg chg="add del">
        <pc:chgData name="Keita Onabuta" userId="97080511-7d8b-4fe8-8752-5812d05def34" providerId="ADAL" clId="{0A7B6E9C-A2DE-4D38-9520-8F7445AE6236}" dt="2019-07-25T10:32:43.279" v="767"/>
        <pc:sldMkLst>
          <pc:docMk/>
          <pc:sldMk cId="1588743367" sldId="10996"/>
        </pc:sldMkLst>
      </pc:sldChg>
      <pc:sldChg chg="modSp">
        <pc:chgData name="Keita Onabuta" userId="97080511-7d8b-4fe8-8752-5812d05def34" providerId="ADAL" clId="{0A7B6E9C-A2DE-4D38-9520-8F7445AE6236}" dt="2019-07-25T10:33:44.147" v="768" actId="207"/>
        <pc:sldMkLst>
          <pc:docMk/>
          <pc:sldMk cId="933975821" sldId="11009"/>
        </pc:sldMkLst>
        <pc:graphicFrameChg chg="modGraphic">
          <ac:chgData name="Keita Onabuta" userId="97080511-7d8b-4fe8-8752-5812d05def34" providerId="ADAL" clId="{0A7B6E9C-A2DE-4D38-9520-8F7445AE6236}" dt="2019-07-25T10:33:44.147" v="768" actId="207"/>
          <ac:graphicFrameMkLst>
            <pc:docMk/>
            <pc:sldMk cId="933975821" sldId="11009"/>
            <ac:graphicFrameMk id="4" creationId="{B784E8FF-D2A2-7F47-9CED-9166CE68303F}"/>
          </ac:graphicFrameMkLst>
        </pc:graphicFrameChg>
      </pc:sldChg>
      <pc:sldChg chg="modSp">
        <pc:chgData name="Keita Onabuta" userId="97080511-7d8b-4fe8-8752-5812d05def34" providerId="ADAL" clId="{0A7B6E9C-A2DE-4D38-9520-8F7445AE6236}" dt="2019-07-25T11:08:42.263" v="800" actId="1076"/>
        <pc:sldMkLst>
          <pc:docMk/>
          <pc:sldMk cId="2122843248" sldId="11028"/>
        </pc:sldMkLst>
        <pc:picChg chg="mod">
          <ac:chgData name="Keita Onabuta" userId="97080511-7d8b-4fe8-8752-5812d05def34" providerId="ADAL" clId="{0A7B6E9C-A2DE-4D38-9520-8F7445AE6236}" dt="2019-07-25T11:08:42.263" v="800" actId="1076"/>
          <ac:picMkLst>
            <pc:docMk/>
            <pc:sldMk cId="2122843248" sldId="11028"/>
            <ac:picMk id="25" creationId="{4F8DC671-5F6D-894B-B3F7-1BB839616FE2}"/>
          </ac:picMkLst>
        </pc:picChg>
      </pc:sldChg>
      <pc:sldChg chg="del">
        <pc:chgData name="Keita Onabuta" userId="97080511-7d8b-4fe8-8752-5812d05def34" providerId="ADAL" clId="{0A7B6E9C-A2DE-4D38-9520-8F7445AE6236}" dt="2019-07-25T10:31:33.860" v="759" actId="2696"/>
        <pc:sldMkLst>
          <pc:docMk/>
          <pc:sldMk cId="1808312357" sldId="11077"/>
        </pc:sldMkLst>
      </pc:sldChg>
      <pc:sldChg chg="delSp modSp del">
        <pc:chgData name="Keita Onabuta" userId="97080511-7d8b-4fe8-8752-5812d05def34" providerId="ADAL" clId="{0A7B6E9C-A2DE-4D38-9520-8F7445AE6236}" dt="2019-07-26T05:07:59.685" v="830" actId="2696"/>
        <pc:sldMkLst>
          <pc:docMk/>
          <pc:sldMk cId="3707078963" sldId="2076136115"/>
        </pc:sldMkLst>
        <pc:spChg chg="mod">
          <ac:chgData name="Keita Onabuta" userId="97080511-7d8b-4fe8-8752-5812d05def34" providerId="ADAL" clId="{0A7B6E9C-A2DE-4D38-9520-8F7445AE6236}" dt="2019-07-26T05:05:25.542" v="826" actId="14100"/>
          <ac:spMkLst>
            <pc:docMk/>
            <pc:sldMk cId="3707078963" sldId="2076136115"/>
            <ac:spMk id="3" creationId="{B45D260D-AA18-403C-8E50-6B6415058594}"/>
          </ac:spMkLst>
        </pc:spChg>
        <pc:spChg chg="mod">
          <ac:chgData name="Keita Onabuta" userId="97080511-7d8b-4fe8-8752-5812d05def34" providerId="ADAL" clId="{0A7B6E9C-A2DE-4D38-9520-8F7445AE6236}" dt="2019-07-25T01:28:54.995" v="730" actId="14100"/>
          <ac:spMkLst>
            <pc:docMk/>
            <pc:sldMk cId="3707078963" sldId="2076136115"/>
            <ac:spMk id="24" creationId="{CB3CB9A8-9393-4E76-8963-E18C7C389968}"/>
          </ac:spMkLst>
        </pc:spChg>
        <pc:spChg chg="mod">
          <ac:chgData name="Keita Onabuta" userId="97080511-7d8b-4fe8-8752-5812d05def34" providerId="ADAL" clId="{0A7B6E9C-A2DE-4D38-9520-8F7445AE6236}" dt="2019-07-25T10:31:58.168" v="764" actId="1076"/>
          <ac:spMkLst>
            <pc:docMk/>
            <pc:sldMk cId="3707078963" sldId="2076136115"/>
            <ac:spMk id="27" creationId="{F4F36F88-1573-4B67-A475-74F994CE58D9}"/>
          </ac:spMkLst>
        </pc:spChg>
        <pc:spChg chg="mod">
          <ac:chgData name="Keita Onabuta" userId="97080511-7d8b-4fe8-8752-5812d05def34" providerId="ADAL" clId="{0A7B6E9C-A2DE-4D38-9520-8F7445AE6236}" dt="2019-07-25T10:31:47.729" v="761" actId="14100"/>
          <ac:spMkLst>
            <pc:docMk/>
            <pc:sldMk cId="3707078963" sldId="2076136115"/>
            <ac:spMk id="32" creationId="{A1052C1B-D0B5-4543-933C-E7762CF536BD}"/>
          </ac:spMkLst>
        </pc:spChg>
        <pc:spChg chg="del">
          <ac:chgData name="Keita Onabuta" userId="97080511-7d8b-4fe8-8752-5812d05def34" providerId="ADAL" clId="{0A7B6E9C-A2DE-4D38-9520-8F7445AE6236}" dt="2019-07-26T05:05:17.299" v="824" actId="478"/>
          <ac:spMkLst>
            <pc:docMk/>
            <pc:sldMk cId="3707078963" sldId="2076136115"/>
            <ac:spMk id="35" creationId="{4EAD3DAE-C635-495F-900C-96ACCE817C5B}"/>
          </ac:spMkLst>
        </pc:spChg>
      </pc:sldChg>
      <pc:sldChg chg="add del">
        <pc:chgData name="Keita Onabuta" userId="97080511-7d8b-4fe8-8752-5812d05def34" providerId="ADAL" clId="{0A7B6E9C-A2DE-4D38-9520-8F7445AE6236}" dt="2019-07-25T11:04:03.106" v="782" actId="2696"/>
        <pc:sldMkLst>
          <pc:docMk/>
          <pc:sldMk cId="296183230" sldId="2076136119"/>
        </pc:sldMkLst>
      </pc:sldChg>
      <pc:sldChg chg="addSp delSp modSp add">
        <pc:chgData name="Keita Onabuta" userId="97080511-7d8b-4fe8-8752-5812d05def34" providerId="ADAL" clId="{0A7B6E9C-A2DE-4D38-9520-8F7445AE6236}" dt="2019-07-22T14:51:55.411" v="512" actId="1076"/>
        <pc:sldMkLst>
          <pc:docMk/>
          <pc:sldMk cId="4079136461" sldId="2076136120"/>
        </pc:sldMkLst>
        <pc:spChg chg="mod">
          <ac:chgData name="Keita Onabuta" userId="97080511-7d8b-4fe8-8752-5812d05def34" providerId="ADAL" clId="{0A7B6E9C-A2DE-4D38-9520-8F7445AE6236}" dt="2019-07-22T06:13:23.536" v="42" actId="20577"/>
          <ac:spMkLst>
            <pc:docMk/>
            <pc:sldMk cId="4079136461" sldId="2076136120"/>
            <ac:spMk id="2" creationId="{BCDAD8B1-A19F-409D-80E7-0F53E7481C55}"/>
          </ac:spMkLst>
        </pc:spChg>
        <pc:spChg chg="add del">
          <ac:chgData name="Keita Onabuta" userId="97080511-7d8b-4fe8-8752-5812d05def34" providerId="ADAL" clId="{0A7B6E9C-A2DE-4D38-9520-8F7445AE6236}" dt="2019-07-22T14:10:30.987" v="51"/>
          <ac:spMkLst>
            <pc:docMk/>
            <pc:sldMk cId="4079136461" sldId="2076136120"/>
            <ac:spMk id="3" creationId="{A6C899D4-7A39-471F-937B-DE97EE10195E}"/>
          </ac:spMkLst>
        </pc:spChg>
        <pc:spChg chg="add mod">
          <ac:chgData name="Keita Onabuta" userId="97080511-7d8b-4fe8-8752-5812d05def34" providerId="ADAL" clId="{0A7B6E9C-A2DE-4D38-9520-8F7445AE6236}" dt="2019-07-22T14:13:50.653" v="145" actId="20577"/>
          <ac:spMkLst>
            <pc:docMk/>
            <pc:sldMk cId="4079136461" sldId="2076136120"/>
            <ac:spMk id="4" creationId="{5AB60154-5834-4226-B6DA-4ECCFE2F59AC}"/>
          </ac:spMkLst>
        </pc:spChg>
        <pc:spChg chg="add mod">
          <ac:chgData name="Keita Onabuta" userId="97080511-7d8b-4fe8-8752-5812d05def34" providerId="ADAL" clId="{0A7B6E9C-A2DE-4D38-9520-8F7445AE6236}" dt="2019-07-22T14:48:19.146" v="508" actId="14100"/>
          <ac:spMkLst>
            <pc:docMk/>
            <pc:sldMk cId="4079136461" sldId="2076136120"/>
            <ac:spMk id="6" creationId="{578249EF-0343-486D-A253-2B03BB41B77A}"/>
          </ac:spMkLst>
        </pc:spChg>
        <pc:picChg chg="add del mod">
          <ac:chgData name="Keita Onabuta" userId="97080511-7d8b-4fe8-8752-5812d05def34" providerId="ADAL" clId="{0A7B6E9C-A2DE-4D38-9520-8F7445AE6236}" dt="2019-07-22T14:51:49.316" v="509" actId="478"/>
          <ac:picMkLst>
            <pc:docMk/>
            <pc:sldMk cId="4079136461" sldId="2076136120"/>
            <ac:picMk id="5" creationId="{8E3658F1-6D77-4890-995C-02F573663B65}"/>
          </ac:picMkLst>
        </pc:picChg>
        <pc:picChg chg="add mod ord">
          <ac:chgData name="Keita Onabuta" userId="97080511-7d8b-4fe8-8752-5812d05def34" providerId="ADAL" clId="{0A7B6E9C-A2DE-4D38-9520-8F7445AE6236}" dt="2019-07-22T14:51:55.411" v="512" actId="1076"/>
          <ac:picMkLst>
            <pc:docMk/>
            <pc:sldMk cId="4079136461" sldId="2076136120"/>
            <ac:picMk id="7" creationId="{0A3158B4-B904-49E9-8B19-A30665CAAB36}"/>
          </ac:picMkLst>
        </pc:picChg>
      </pc:sldChg>
      <pc:sldChg chg="addSp modSp add">
        <pc:chgData name="Keita Onabuta" userId="97080511-7d8b-4fe8-8752-5812d05def34" providerId="ADAL" clId="{0A7B6E9C-A2DE-4D38-9520-8F7445AE6236}" dt="2019-07-22T14:53:32.430" v="521" actId="14100"/>
        <pc:sldMkLst>
          <pc:docMk/>
          <pc:sldMk cId="3528088620" sldId="2076136121"/>
        </pc:sldMkLst>
        <pc:spChg chg="mod">
          <ac:chgData name="Keita Onabuta" userId="97080511-7d8b-4fe8-8752-5812d05def34" providerId="ADAL" clId="{0A7B6E9C-A2DE-4D38-9520-8F7445AE6236}" dt="2019-07-22T06:13:33.256" v="46" actId="20577"/>
          <ac:spMkLst>
            <pc:docMk/>
            <pc:sldMk cId="3528088620" sldId="2076136121"/>
            <ac:spMk id="2" creationId="{BCDAD8B1-A19F-409D-80E7-0F53E7481C55}"/>
          </ac:spMkLst>
        </pc:spChg>
        <pc:spChg chg="add mod">
          <ac:chgData name="Keita Onabuta" userId="97080511-7d8b-4fe8-8752-5812d05def34" providerId="ADAL" clId="{0A7B6E9C-A2DE-4D38-9520-8F7445AE6236}" dt="2019-07-22T14:15:08.038" v="311"/>
          <ac:spMkLst>
            <pc:docMk/>
            <pc:sldMk cId="3528088620" sldId="2076136121"/>
            <ac:spMk id="3" creationId="{58E888C0-86A8-4D40-ACF0-66728030909F}"/>
          </ac:spMkLst>
        </pc:spChg>
        <pc:spChg chg="add mod">
          <ac:chgData name="Keita Onabuta" userId="97080511-7d8b-4fe8-8752-5812d05def34" providerId="ADAL" clId="{0A7B6E9C-A2DE-4D38-9520-8F7445AE6236}" dt="2019-07-22T14:53:32.430" v="521" actId="14100"/>
          <ac:spMkLst>
            <pc:docMk/>
            <pc:sldMk cId="3528088620" sldId="2076136121"/>
            <ac:spMk id="5" creationId="{2C386589-DBC0-427C-8108-CCCEFF578D82}"/>
          </ac:spMkLst>
        </pc:spChg>
        <pc:picChg chg="add mod">
          <ac:chgData name="Keita Onabuta" userId="97080511-7d8b-4fe8-8752-5812d05def34" providerId="ADAL" clId="{0A7B6E9C-A2DE-4D38-9520-8F7445AE6236}" dt="2019-07-22T14:53:07.483" v="518" actId="1076"/>
          <ac:picMkLst>
            <pc:docMk/>
            <pc:sldMk cId="3528088620" sldId="2076136121"/>
            <ac:picMk id="4" creationId="{7667B856-D2BB-4F3D-9F23-EC368D3EC6B7}"/>
          </ac:picMkLst>
        </pc:picChg>
      </pc:sldChg>
      <pc:sldChg chg="addSp modSp add">
        <pc:chgData name="Keita Onabuta" userId="97080511-7d8b-4fe8-8752-5812d05def34" providerId="ADAL" clId="{0A7B6E9C-A2DE-4D38-9520-8F7445AE6236}" dt="2019-07-22T14:58:01.216" v="668" actId="2711"/>
        <pc:sldMkLst>
          <pc:docMk/>
          <pc:sldMk cId="2442011633" sldId="2076136122"/>
        </pc:sldMkLst>
        <pc:spChg chg="mod">
          <ac:chgData name="Keita Onabuta" userId="97080511-7d8b-4fe8-8752-5812d05def34" providerId="ADAL" clId="{0A7B6E9C-A2DE-4D38-9520-8F7445AE6236}" dt="2019-07-22T06:13:36.518" v="48" actId="20577"/>
          <ac:spMkLst>
            <pc:docMk/>
            <pc:sldMk cId="2442011633" sldId="2076136122"/>
            <ac:spMk id="2" creationId="{BCDAD8B1-A19F-409D-80E7-0F53E7481C55}"/>
          </ac:spMkLst>
        </pc:spChg>
        <pc:spChg chg="add mod">
          <ac:chgData name="Keita Onabuta" userId="97080511-7d8b-4fe8-8752-5812d05def34" providerId="ADAL" clId="{0A7B6E9C-A2DE-4D38-9520-8F7445AE6236}" dt="2019-07-22T14:16:42.754" v="492"/>
          <ac:spMkLst>
            <pc:docMk/>
            <pc:sldMk cId="2442011633" sldId="2076136122"/>
            <ac:spMk id="3" creationId="{6B49F680-1ED4-48BE-ACBF-378EF20684B8}"/>
          </ac:spMkLst>
        </pc:spChg>
        <pc:spChg chg="add mod">
          <ac:chgData name="Keita Onabuta" userId="97080511-7d8b-4fe8-8752-5812d05def34" providerId="ADAL" clId="{0A7B6E9C-A2DE-4D38-9520-8F7445AE6236}" dt="2019-07-22T14:55:45.061" v="532" actId="14100"/>
          <ac:spMkLst>
            <pc:docMk/>
            <pc:sldMk cId="2442011633" sldId="2076136122"/>
            <ac:spMk id="5" creationId="{5A734159-CC9E-4290-8D4B-7C918A243B39}"/>
          </ac:spMkLst>
        </pc:spChg>
        <pc:spChg chg="add mod">
          <ac:chgData name="Keita Onabuta" userId="97080511-7d8b-4fe8-8752-5812d05def34" providerId="ADAL" clId="{0A7B6E9C-A2DE-4D38-9520-8F7445AE6236}" dt="2019-07-22T14:55:53.232" v="535" actId="14100"/>
          <ac:spMkLst>
            <pc:docMk/>
            <pc:sldMk cId="2442011633" sldId="2076136122"/>
            <ac:spMk id="6" creationId="{B7B05585-5479-439B-B0F8-72ED40E42F9C}"/>
          </ac:spMkLst>
        </pc:spChg>
        <pc:spChg chg="add mod">
          <ac:chgData name="Keita Onabuta" userId="97080511-7d8b-4fe8-8752-5812d05def34" providerId="ADAL" clId="{0A7B6E9C-A2DE-4D38-9520-8F7445AE6236}" dt="2019-07-22T14:56:02" v="538" actId="14100"/>
          <ac:spMkLst>
            <pc:docMk/>
            <pc:sldMk cId="2442011633" sldId="2076136122"/>
            <ac:spMk id="7" creationId="{A7CB22FD-1ABA-4000-9510-9112620DE7EC}"/>
          </ac:spMkLst>
        </pc:spChg>
        <pc:spChg chg="add mod">
          <ac:chgData name="Keita Onabuta" userId="97080511-7d8b-4fe8-8752-5812d05def34" providerId="ADAL" clId="{0A7B6E9C-A2DE-4D38-9520-8F7445AE6236}" dt="2019-07-22T14:56:12.985" v="544" actId="1036"/>
          <ac:spMkLst>
            <pc:docMk/>
            <pc:sldMk cId="2442011633" sldId="2076136122"/>
            <ac:spMk id="8" creationId="{6ACF10E7-1019-4D0D-AB76-F9087C6FD666}"/>
          </ac:spMkLst>
        </pc:spChg>
        <pc:spChg chg="add mod">
          <ac:chgData name="Keita Onabuta" userId="97080511-7d8b-4fe8-8752-5812d05def34" providerId="ADAL" clId="{0A7B6E9C-A2DE-4D38-9520-8F7445AE6236}" dt="2019-07-22T14:58:01.216" v="668" actId="2711"/>
          <ac:spMkLst>
            <pc:docMk/>
            <pc:sldMk cId="2442011633" sldId="2076136122"/>
            <ac:spMk id="14" creationId="{9B98268E-BF96-461B-AF3E-4EADB67BFCC0}"/>
          </ac:spMkLst>
        </pc:spChg>
        <pc:spChg chg="add mod">
          <ac:chgData name="Keita Onabuta" userId="97080511-7d8b-4fe8-8752-5812d05def34" providerId="ADAL" clId="{0A7B6E9C-A2DE-4D38-9520-8F7445AE6236}" dt="2019-07-22T14:58:01.216" v="668" actId="2711"/>
          <ac:spMkLst>
            <pc:docMk/>
            <pc:sldMk cId="2442011633" sldId="2076136122"/>
            <ac:spMk id="15" creationId="{601EF1D6-BC82-4340-8EAD-0585C97A5B08}"/>
          </ac:spMkLst>
        </pc:spChg>
        <pc:picChg chg="add mod modCrop">
          <ac:chgData name="Keita Onabuta" userId="97080511-7d8b-4fe8-8752-5812d05def34" providerId="ADAL" clId="{0A7B6E9C-A2DE-4D38-9520-8F7445AE6236}" dt="2019-07-22T14:57:27.960" v="616" actId="1076"/>
          <ac:picMkLst>
            <pc:docMk/>
            <pc:sldMk cId="2442011633" sldId="2076136122"/>
            <ac:picMk id="4" creationId="{C7DC3F2C-B8F1-4AD5-BA0E-1E6B5E841A37}"/>
          </ac:picMkLst>
        </pc:picChg>
        <pc:cxnChg chg="add mod">
          <ac:chgData name="Keita Onabuta" userId="97080511-7d8b-4fe8-8752-5812d05def34" providerId="ADAL" clId="{0A7B6E9C-A2DE-4D38-9520-8F7445AE6236}" dt="2019-07-22T14:56:55.798" v="551" actId="208"/>
          <ac:cxnSpMkLst>
            <pc:docMk/>
            <pc:sldMk cId="2442011633" sldId="2076136122"/>
            <ac:cxnSpMk id="10" creationId="{99DC3B6F-A3E5-4756-8F25-BF81AD437CFB}"/>
          </ac:cxnSpMkLst>
        </pc:cxnChg>
        <pc:cxnChg chg="add mod">
          <ac:chgData name="Keita Onabuta" userId="97080511-7d8b-4fe8-8752-5812d05def34" providerId="ADAL" clId="{0A7B6E9C-A2DE-4D38-9520-8F7445AE6236}" dt="2019-07-22T14:56:55.798" v="551" actId="208"/>
          <ac:cxnSpMkLst>
            <pc:docMk/>
            <pc:sldMk cId="2442011633" sldId="2076136122"/>
            <ac:cxnSpMk id="11" creationId="{96EF1286-DA23-4C7D-A485-D213E80206C7}"/>
          </ac:cxnSpMkLst>
        </pc:cxnChg>
      </pc:sldChg>
      <pc:sldChg chg="add">
        <pc:chgData name="Keita Onabuta" userId="97080511-7d8b-4fe8-8752-5812d05def34" providerId="ADAL" clId="{0A7B6E9C-A2DE-4D38-9520-8F7445AE6236}" dt="2019-07-25T11:03:38.758" v="780"/>
        <pc:sldMkLst>
          <pc:docMk/>
          <pc:sldMk cId="24597503" sldId="2076136123"/>
        </pc:sldMkLst>
      </pc:sldChg>
      <pc:sldChg chg="add del">
        <pc:chgData name="Keita Onabuta" userId="97080511-7d8b-4fe8-8752-5812d05def34" providerId="ADAL" clId="{0A7B6E9C-A2DE-4D38-9520-8F7445AE6236}" dt="2019-07-25T11:03:38.698" v="779"/>
        <pc:sldMkLst>
          <pc:docMk/>
          <pc:sldMk cId="1967901970" sldId="2076136123"/>
        </pc:sldMkLst>
      </pc:sldChg>
      <pc:sldChg chg="add del">
        <pc:chgData name="Keita Onabuta" userId="97080511-7d8b-4fe8-8752-5812d05def34" providerId="ADAL" clId="{0A7B6E9C-A2DE-4D38-9520-8F7445AE6236}" dt="2019-07-25T11:06:01.452" v="793"/>
        <pc:sldMkLst>
          <pc:docMk/>
          <pc:sldMk cId="1320381624" sldId="2076136124"/>
        </pc:sldMkLst>
      </pc:sldChg>
      <pc:sldChg chg="add del">
        <pc:chgData name="Keita Onabuta" userId="97080511-7d8b-4fe8-8752-5812d05def34" providerId="ADAL" clId="{0A7B6E9C-A2DE-4D38-9520-8F7445AE6236}" dt="2019-07-26T05:07:58.081" v="829"/>
        <pc:sldMkLst>
          <pc:docMk/>
          <pc:sldMk cId="2068019330" sldId="2076136124"/>
        </pc:sldMkLst>
      </pc:sldChg>
      <pc:sldMasterChg chg="setBg modSldLayout">
        <pc:chgData name="Keita Onabuta" userId="97080511-7d8b-4fe8-8752-5812d05def34" providerId="ADAL" clId="{0A7B6E9C-A2DE-4D38-9520-8F7445AE6236}" dt="2019-07-22T06:01:28.176" v="1"/>
        <pc:sldMasterMkLst>
          <pc:docMk/>
          <pc:sldMasterMk cId="2667241622" sldId="2147483710"/>
        </pc:sldMasterMkLst>
        <pc:sldLayoutChg chg="setBg">
          <pc:chgData name="Keita Onabuta" userId="97080511-7d8b-4fe8-8752-5812d05def34" providerId="ADAL" clId="{0A7B6E9C-A2DE-4D38-9520-8F7445AE6236}" dt="2019-07-22T06:01:28.176" v="1"/>
          <pc:sldLayoutMkLst>
            <pc:docMk/>
            <pc:sldMasterMk cId="2667241622" sldId="2147483710"/>
            <pc:sldLayoutMk cId="3563105468" sldId="2147483709"/>
          </pc:sldLayoutMkLst>
        </pc:sldLayoutChg>
        <pc:sldLayoutChg chg="setBg">
          <pc:chgData name="Keita Onabuta" userId="97080511-7d8b-4fe8-8752-5812d05def34" providerId="ADAL" clId="{0A7B6E9C-A2DE-4D38-9520-8F7445AE6236}" dt="2019-07-22T06:01:28.176" v="1"/>
          <pc:sldLayoutMkLst>
            <pc:docMk/>
            <pc:sldMasterMk cId="2667241622" sldId="2147483710"/>
            <pc:sldLayoutMk cId="4123886610" sldId="2147483714"/>
          </pc:sldLayoutMkLst>
        </pc:sldLayoutChg>
        <pc:sldLayoutChg chg="setBg">
          <pc:chgData name="Keita Onabuta" userId="97080511-7d8b-4fe8-8752-5812d05def34" providerId="ADAL" clId="{0A7B6E9C-A2DE-4D38-9520-8F7445AE6236}" dt="2019-07-22T06:01:28.176" v="1"/>
          <pc:sldLayoutMkLst>
            <pc:docMk/>
            <pc:sldMasterMk cId="2667241622" sldId="2147483710"/>
            <pc:sldLayoutMk cId="520096147" sldId="2147483715"/>
          </pc:sldLayoutMkLst>
        </pc:sldLayoutChg>
        <pc:sldLayoutChg chg="setBg">
          <pc:chgData name="Keita Onabuta" userId="97080511-7d8b-4fe8-8752-5812d05def34" providerId="ADAL" clId="{0A7B6E9C-A2DE-4D38-9520-8F7445AE6236}" dt="2019-07-22T06:01:28.176" v="1"/>
          <pc:sldLayoutMkLst>
            <pc:docMk/>
            <pc:sldMasterMk cId="2667241622" sldId="2147483710"/>
            <pc:sldLayoutMk cId="688342291" sldId="2147483716"/>
          </pc:sldLayoutMkLst>
        </pc:sldLayoutChg>
        <pc:sldLayoutChg chg="setBg">
          <pc:chgData name="Keita Onabuta" userId="97080511-7d8b-4fe8-8752-5812d05def34" providerId="ADAL" clId="{0A7B6E9C-A2DE-4D38-9520-8F7445AE6236}" dt="2019-07-22T06:01:28.176" v="1"/>
          <pc:sldLayoutMkLst>
            <pc:docMk/>
            <pc:sldMasterMk cId="2667241622" sldId="2147483710"/>
            <pc:sldLayoutMk cId="3869941219" sldId="2147483717"/>
          </pc:sldLayoutMkLst>
        </pc:sldLayoutChg>
        <pc:sldLayoutChg chg="setBg">
          <pc:chgData name="Keita Onabuta" userId="97080511-7d8b-4fe8-8752-5812d05def34" providerId="ADAL" clId="{0A7B6E9C-A2DE-4D38-9520-8F7445AE6236}" dt="2019-07-22T06:01:28.176" v="1"/>
          <pc:sldLayoutMkLst>
            <pc:docMk/>
            <pc:sldMasterMk cId="2667241622" sldId="2147483710"/>
            <pc:sldLayoutMk cId="2611214028" sldId="2147483718"/>
          </pc:sldLayoutMkLst>
        </pc:sldLayoutChg>
        <pc:sldLayoutChg chg="setBg">
          <pc:chgData name="Keita Onabuta" userId="97080511-7d8b-4fe8-8752-5812d05def34" providerId="ADAL" clId="{0A7B6E9C-A2DE-4D38-9520-8F7445AE6236}" dt="2019-07-22T06:01:28.176" v="1"/>
          <pc:sldLayoutMkLst>
            <pc:docMk/>
            <pc:sldMasterMk cId="2667241622" sldId="2147483710"/>
            <pc:sldLayoutMk cId="1858811844" sldId="2147483719"/>
          </pc:sldLayoutMkLst>
        </pc:sldLayoutChg>
        <pc:sldLayoutChg chg="setBg">
          <pc:chgData name="Keita Onabuta" userId="97080511-7d8b-4fe8-8752-5812d05def34" providerId="ADAL" clId="{0A7B6E9C-A2DE-4D38-9520-8F7445AE6236}" dt="2019-07-22T06:01:28.176" v="1"/>
          <pc:sldLayoutMkLst>
            <pc:docMk/>
            <pc:sldMasterMk cId="2667241622" sldId="2147483710"/>
            <pc:sldLayoutMk cId="2347651808" sldId="2147483720"/>
          </pc:sldLayoutMkLst>
        </pc:sldLayoutChg>
        <pc:sldLayoutChg chg="setBg">
          <pc:chgData name="Keita Onabuta" userId="97080511-7d8b-4fe8-8752-5812d05def34" providerId="ADAL" clId="{0A7B6E9C-A2DE-4D38-9520-8F7445AE6236}" dt="2019-07-22T06:01:28.176" v="1"/>
          <pc:sldLayoutMkLst>
            <pc:docMk/>
            <pc:sldMasterMk cId="2667241622" sldId="2147483710"/>
            <pc:sldLayoutMk cId="646777826" sldId="2147483723"/>
          </pc:sldLayoutMkLst>
        </pc:sldLayoutChg>
        <pc:sldLayoutChg chg="setBg">
          <pc:chgData name="Keita Onabuta" userId="97080511-7d8b-4fe8-8752-5812d05def34" providerId="ADAL" clId="{0A7B6E9C-A2DE-4D38-9520-8F7445AE6236}" dt="2019-07-22T06:01:28.176" v="1"/>
          <pc:sldLayoutMkLst>
            <pc:docMk/>
            <pc:sldMasterMk cId="2667241622" sldId="2147483710"/>
            <pc:sldLayoutMk cId="2203403109" sldId="2147483727"/>
          </pc:sldLayoutMkLst>
        </pc:sldLayoutChg>
        <pc:sldLayoutChg chg="setBg">
          <pc:chgData name="Keita Onabuta" userId="97080511-7d8b-4fe8-8752-5812d05def34" providerId="ADAL" clId="{0A7B6E9C-A2DE-4D38-9520-8F7445AE6236}" dt="2019-07-22T06:01:28.176" v="1"/>
          <pc:sldLayoutMkLst>
            <pc:docMk/>
            <pc:sldMasterMk cId="2667241622" sldId="2147483710"/>
            <pc:sldLayoutMk cId="3908670697" sldId="2147483728"/>
          </pc:sldLayoutMkLst>
        </pc:sldLayoutChg>
        <pc:sldLayoutChg chg="setBg">
          <pc:chgData name="Keita Onabuta" userId="97080511-7d8b-4fe8-8752-5812d05def34" providerId="ADAL" clId="{0A7B6E9C-A2DE-4D38-9520-8F7445AE6236}" dt="2019-07-22T06:01:28.176" v="1"/>
          <pc:sldLayoutMkLst>
            <pc:docMk/>
            <pc:sldMasterMk cId="2667241622" sldId="2147483710"/>
            <pc:sldLayoutMk cId="1081489100" sldId="2147483729"/>
          </pc:sldLayoutMkLst>
        </pc:sldLayoutChg>
        <pc:sldLayoutChg chg="setBg">
          <pc:chgData name="Keita Onabuta" userId="97080511-7d8b-4fe8-8752-5812d05def34" providerId="ADAL" clId="{0A7B6E9C-A2DE-4D38-9520-8F7445AE6236}" dt="2019-07-22T06:01:28.176" v="1"/>
          <pc:sldLayoutMkLst>
            <pc:docMk/>
            <pc:sldMasterMk cId="2667241622" sldId="2147483710"/>
            <pc:sldLayoutMk cId="1834226441" sldId="2147483730"/>
          </pc:sldLayoutMkLst>
        </pc:sldLayoutChg>
        <pc:sldLayoutChg chg="setBg">
          <pc:chgData name="Keita Onabuta" userId="97080511-7d8b-4fe8-8752-5812d05def34" providerId="ADAL" clId="{0A7B6E9C-A2DE-4D38-9520-8F7445AE6236}" dt="2019-07-22T06:01:28.176" v="1"/>
          <pc:sldLayoutMkLst>
            <pc:docMk/>
            <pc:sldMasterMk cId="2667241622" sldId="2147483710"/>
            <pc:sldLayoutMk cId="3703190579" sldId="2147483731"/>
          </pc:sldLayoutMkLst>
        </pc:sldLayoutChg>
      </pc:sldMasterChg>
      <pc:sldMasterChg chg="setBg modSldLayout">
        <pc:chgData name="Keita Onabuta" userId="97080511-7d8b-4fe8-8752-5812d05def34" providerId="ADAL" clId="{0A7B6E9C-A2DE-4D38-9520-8F7445AE6236}" dt="2019-07-22T06:01:28.176" v="1"/>
        <pc:sldMasterMkLst>
          <pc:docMk/>
          <pc:sldMasterMk cId="1012414015" sldId="2147483763"/>
        </pc:sldMasterMkLst>
        <pc:sldLayoutChg chg="setBg">
          <pc:chgData name="Keita Onabuta" userId="97080511-7d8b-4fe8-8752-5812d05def34" providerId="ADAL" clId="{0A7B6E9C-A2DE-4D38-9520-8F7445AE6236}" dt="2019-07-22T06:01:28.176" v="1"/>
          <pc:sldLayoutMkLst>
            <pc:docMk/>
            <pc:sldMasterMk cId="1012414015" sldId="2147483763"/>
            <pc:sldLayoutMk cId="3911407409" sldId="2147483764"/>
          </pc:sldLayoutMkLst>
        </pc:sldLayoutChg>
        <pc:sldLayoutChg chg="setBg">
          <pc:chgData name="Keita Onabuta" userId="97080511-7d8b-4fe8-8752-5812d05def34" providerId="ADAL" clId="{0A7B6E9C-A2DE-4D38-9520-8F7445AE6236}" dt="2019-07-22T06:01:28.176" v="1"/>
          <pc:sldLayoutMkLst>
            <pc:docMk/>
            <pc:sldMasterMk cId="1012414015" sldId="2147483763"/>
            <pc:sldLayoutMk cId="4246036481" sldId="2147483765"/>
          </pc:sldLayoutMkLst>
        </pc:sldLayoutChg>
        <pc:sldLayoutChg chg="setBg">
          <pc:chgData name="Keita Onabuta" userId="97080511-7d8b-4fe8-8752-5812d05def34" providerId="ADAL" clId="{0A7B6E9C-A2DE-4D38-9520-8F7445AE6236}" dt="2019-07-22T06:01:28.176" v="1"/>
          <pc:sldLayoutMkLst>
            <pc:docMk/>
            <pc:sldMasterMk cId="1012414015" sldId="2147483763"/>
            <pc:sldLayoutMk cId="3851116796" sldId="2147483766"/>
          </pc:sldLayoutMkLst>
        </pc:sldLayoutChg>
        <pc:sldLayoutChg chg="setBg">
          <pc:chgData name="Keita Onabuta" userId="97080511-7d8b-4fe8-8752-5812d05def34" providerId="ADAL" clId="{0A7B6E9C-A2DE-4D38-9520-8F7445AE6236}" dt="2019-07-22T06:01:28.176" v="1"/>
          <pc:sldLayoutMkLst>
            <pc:docMk/>
            <pc:sldMasterMk cId="1012414015" sldId="2147483763"/>
            <pc:sldLayoutMk cId="53507821" sldId="2147483767"/>
          </pc:sldLayoutMkLst>
        </pc:sldLayoutChg>
        <pc:sldLayoutChg chg="setBg">
          <pc:chgData name="Keita Onabuta" userId="97080511-7d8b-4fe8-8752-5812d05def34" providerId="ADAL" clId="{0A7B6E9C-A2DE-4D38-9520-8F7445AE6236}" dt="2019-07-22T06:01:28.176" v="1"/>
          <pc:sldLayoutMkLst>
            <pc:docMk/>
            <pc:sldMasterMk cId="1012414015" sldId="2147483763"/>
            <pc:sldLayoutMk cId="670313239" sldId="2147483768"/>
          </pc:sldLayoutMkLst>
        </pc:sldLayoutChg>
        <pc:sldLayoutChg chg="setBg">
          <pc:chgData name="Keita Onabuta" userId="97080511-7d8b-4fe8-8752-5812d05def34" providerId="ADAL" clId="{0A7B6E9C-A2DE-4D38-9520-8F7445AE6236}" dt="2019-07-22T06:01:28.176" v="1"/>
          <pc:sldLayoutMkLst>
            <pc:docMk/>
            <pc:sldMasterMk cId="1012414015" sldId="2147483763"/>
            <pc:sldLayoutMk cId="2240335582" sldId="2147483769"/>
          </pc:sldLayoutMkLst>
        </pc:sldLayoutChg>
        <pc:sldLayoutChg chg="setBg">
          <pc:chgData name="Keita Onabuta" userId="97080511-7d8b-4fe8-8752-5812d05def34" providerId="ADAL" clId="{0A7B6E9C-A2DE-4D38-9520-8F7445AE6236}" dt="2019-07-22T06:01:28.176" v="1"/>
          <pc:sldLayoutMkLst>
            <pc:docMk/>
            <pc:sldMasterMk cId="1012414015" sldId="2147483763"/>
            <pc:sldLayoutMk cId="1452416840" sldId="2147483770"/>
          </pc:sldLayoutMkLst>
        </pc:sldLayoutChg>
        <pc:sldLayoutChg chg="setBg">
          <pc:chgData name="Keita Onabuta" userId="97080511-7d8b-4fe8-8752-5812d05def34" providerId="ADAL" clId="{0A7B6E9C-A2DE-4D38-9520-8F7445AE6236}" dt="2019-07-22T06:01:28.176" v="1"/>
          <pc:sldLayoutMkLst>
            <pc:docMk/>
            <pc:sldMasterMk cId="1012414015" sldId="2147483763"/>
            <pc:sldLayoutMk cId="4130307820" sldId="2147483771"/>
          </pc:sldLayoutMkLst>
        </pc:sldLayoutChg>
        <pc:sldLayoutChg chg="setBg">
          <pc:chgData name="Keita Onabuta" userId="97080511-7d8b-4fe8-8752-5812d05def34" providerId="ADAL" clId="{0A7B6E9C-A2DE-4D38-9520-8F7445AE6236}" dt="2019-07-22T06:01:28.176" v="1"/>
          <pc:sldLayoutMkLst>
            <pc:docMk/>
            <pc:sldMasterMk cId="1012414015" sldId="2147483763"/>
            <pc:sldLayoutMk cId="3879496886" sldId="2147483772"/>
          </pc:sldLayoutMkLst>
        </pc:sldLayoutChg>
        <pc:sldLayoutChg chg="setBg">
          <pc:chgData name="Keita Onabuta" userId="97080511-7d8b-4fe8-8752-5812d05def34" providerId="ADAL" clId="{0A7B6E9C-A2DE-4D38-9520-8F7445AE6236}" dt="2019-07-22T06:01:28.176" v="1"/>
          <pc:sldLayoutMkLst>
            <pc:docMk/>
            <pc:sldMasterMk cId="1012414015" sldId="2147483763"/>
            <pc:sldLayoutMk cId="3325977476" sldId="2147483773"/>
          </pc:sldLayoutMkLst>
        </pc:sldLayoutChg>
        <pc:sldLayoutChg chg="setBg">
          <pc:chgData name="Keita Onabuta" userId="97080511-7d8b-4fe8-8752-5812d05def34" providerId="ADAL" clId="{0A7B6E9C-A2DE-4D38-9520-8F7445AE6236}" dt="2019-07-22T06:01:28.176" v="1"/>
          <pc:sldLayoutMkLst>
            <pc:docMk/>
            <pc:sldMasterMk cId="1012414015" sldId="2147483763"/>
            <pc:sldLayoutMk cId="1601978779" sldId="2147483774"/>
          </pc:sldLayoutMkLst>
        </pc:sldLayoutChg>
        <pc:sldLayoutChg chg="setBg">
          <pc:chgData name="Keita Onabuta" userId="97080511-7d8b-4fe8-8752-5812d05def34" providerId="ADAL" clId="{0A7B6E9C-A2DE-4D38-9520-8F7445AE6236}" dt="2019-07-22T06:01:28.176" v="1"/>
          <pc:sldLayoutMkLst>
            <pc:docMk/>
            <pc:sldMasterMk cId="1012414015" sldId="2147483763"/>
            <pc:sldLayoutMk cId="1238752826" sldId="2147483775"/>
          </pc:sldLayoutMkLst>
        </pc:sldLayoutChg>
        <pc:sldLayoutChg chg="setBg">
          <pc:chgData name="Keita Onabuta" userId="97080511-7d8b-4fe8-8752-5812d05def34" providerId="ADAL" clId="{0A7B6E9C-A2DE-4D38-9520-8F7445AE6236}" dt="2019-07-22T06:01:28.176" v="1"/>
          <pc:sldLayoutMkLst>
            <pc:docMk/>
            <pc:sldMasterMk cId="1012414015" sldId="2147483763"/>
            <pc:sldLayoutMk cId="4186485878" sldId="2147483776"/>
          </pc:sldLayoutMkLst>
        </pc:sldLayoutChg>
        <pc:sldLayoutChg chg="setBg">
          <pc:chgData name="Keita Onabuta" userId="97080511-7d8b-4fe8-8752-5812d05def34" providerId="ADAL" clId="{0A7B6E9C-A2DE-4D38-9520-8F7445AE6236}" dt="2019-07-22T06:01:28.176" v="1"/>
          <pc:sldLayoutMkLst>
            <pc:docMk/>
            <pc:sldMasterMk cId="1012414015" sldId="2147483763"/>
            <pc:sldLayoutMk cId="586919957" sldId="2147483777"/>
          </pc:sldLayoutMkLst>
        </pc:sldLayoutChg>
        <pc:sldLayoutChg chg="setBg">
          <pc:chgData name="Keita Onabuta" userId="97080511-7d8b-4fe8-8752-5812d05def34" providerId="ADAL" clId="{0A7B6E9C-A2DE-4D38-9520-8F7445AE6236}" dt="2019-07-22T06:01:28.176" v="1"/>
          <pc:sldLayoutMkLst>
            <pc:docMk/>
            <pc:sldMasterMk cId="1012414015" sldId="2147483763"/>
            <pc:sldLayoutMk cId="2098525785" sldId="2147483778"/>
          </pc:sldLayoutMkLst>
        </pc:sldLayoutChg>
        <pc:sldLayoutChg chg="setBg">
          <pc:chgData name="Keita Onabuta" userId="97080511-7d8b-4fe8-8752-5812d05def34" providerId="ADAL" clId="{0A7B6E9C-A2DE-4D38-9520-8F7445AE6236}" dt="2019-07-22T06:01:28.176" v="1"/>
          <pc:sldLayoutMkLst>
            <pc:docMk/>
            <pc:sldMasterMk cId="1012414015" sldId="2147483763"/>
            <pc:sldLayoutMk cId="469411837" sldId="2147483779"/>
          </pc:sldLayoutMkLst>
        </pc:sldLayoutChg>
        <pc:sldLayoutChg chg="setBg">
          <pc:chgData name="Keita Onabuta" userId="97080511-7d8b-4fe8-8752-5812d05def34" providerId="ADAL" clId="{0A7B6E9C-A2DE-4D38-9520-8F7445AE6236}" dt="2019-07-22T06:01:28.176" v="1"/>
          <pc:sldLayoutMkLst>
            <pc:docMk/>
            <pc:sldMasterMk cId="1012414015" sldId="2147483763"/>
            <pc:sldLayoutMk cId="167132825" sldId="2147483780"/>
          </pc:sldLayoutMkLst>
        </pc:sldLayoutChg>
      </pc:sldMasterChg>
      <pc:sldMasterChg chg="setBg modSldLayout">
        <pc:chgData name="Keita Onabuta" userId="97080511-7d8b-4fe8-8752-5812d05def34" providerId="ADAL" clId="{0A7B6E9C-A2DE-4D38-9520-8F7445AE6236}" dt="2019-07-22T06:01:28.176" v="1"/>
        <pc:sldMasterMkLst>
          <pc:docMk/>
          <pc:sldMasterMk cId="3162681218" sldId="2147483781"/>
        </pc:sldMasterMkLst>
        <pc:sldLayoutChg chg="setBg">
          <pc:chgData name="Keita Onabuta" userId="97080511-7d8b-4fe8-8752-5812d05def34" providerId="ADAL" clId="{0A7B6E9C-A2DE-4D38-9520-8F7445AE6236}" dt="2019-07-22T06:01:28.176" v="1"/>
          <pc:sldLayoutMkLst>
            <pc:docMk/>
            <pc:sldMasterMk cId="3162681218" sldId="2147483781"/>
            <pc:sldLayoutMk cId="2873514926" sldId="2147483782"/>
          </pc:sldLayoutMkLst>
        </pc:sldLayoutChg>
        <pc:sldLayoutChg chg="setBg">
          <pc:chgData name="Keita Onabuta" userId="97080511-7d8b-4fe8-8752-5812d05def34" providerId="ADAL" clId="{0A7B6E9C-A2DE-4D38-9520-8F7445AE6236}" dt="2019-07-22T06:01:28.176" v="1"/>
          <pc:sldLayoutMkLst>
            <pc:docMk/>
            <pc:sldMasterMk cId="3162681218" sldId="2147483781"/>
            <pc:sldLayoutMk cId="3858564960" sldId="2147483783"/>
          </pc:sldLayoutMkLst>
        </pc:sldLayoutChg>
        <pc:sldLayoutChg chg="setBg">
          <pc:chgData name="Keita Onabuta" userId="97080511-7d8b-4fe8-8752-5812d05def34" providerId="ADAL" clId="{0A7B6E9C-A2DE-4D38-9520-8F7445AE6236}" dt="2019-07-22T06:01:28.176" v="1"/>
          <pc:sldLayoutMkLst>
            <pc:docMk/>
            <pc:sldMasterMk cId="3162681218" sldId="2147483781"/>
            <pc:sldLayoutMk cId="2958815559" sldId="2147483784"/>
          </pc:sldLayoutMkLst>
        </pc:sldLayoutChg>
        <pc:sldLayoutChg chg="setBg">
          <pc:chgData name="Keita Onabuta" userId="97080511-7d8b-4fe8-8752-5812d05def34" providerId="ADAL" clId="{0A7B6E9C-A2DE-4D38-9520-8F7445AE6236}" dt="2019-07-22T06:01:28.176" v="1"/>
          <pc:sldLayoutMkLst>
            <pc:docMk/>
            <pc:sldMasterMk cId="3162681218" sldId="2147483781"/>
            <pc:sldLayoutMk cId="4006830988" sldId="2147483785"/>
          </pc:sldLayoutMkLst>
        </pc:sldLayoutChg>
        <pc:sldLayoutChg chg="setBg">
          <pc:chgData name="Keita Onabuta" userId="97080511-7d8b-4fe8-8752-5812d05def34" providerId="ADAL" clId="{0A7B6E9C-A2DE-4D38-9520-8F7445AE6236}" dt="2019-07-22T06:01:28.176" v="1"/>
          <pc:sldLayoutMkLst>
            <pc:docMk/>
            <pc:sldMasterMk cId="3162681218" sldId="2147483781"/>
            <pc:sldLayoutMk cId="2342895499" sldId="2147483786"/>
          </pc:sldLayoutMkLst>
        </pc:sldLayoutChg>
        <pc:sldLayoutChg chg="setBg">
          <pc:chgData name="Keita Onabuta" userId="97080511-7d8b-4fe8-8752-5812d05def34" providerId="ADAL" clId="{0A7B6E9C-A2DE-4D38-9520-8F7445AE6236}" dt="2019-07-22T06:01:28.176" v="1"/>
          <pc:sldLayoutMkLst>
            <pc:docMk/>
            <pc:sldMasterMk cId="3162681218" sldId="2147483781"/>
            <pc:sldLayoutMk cId="2381341574" sldId="2147483787"/>
          </pc:sldLayoutMkLst>
        </pc:sldLayoutChg>
        <pc:sldLayoutChg chg="setBg">
          <pc:chgData name="Keita Onabuta" userId="97080511-7d8b-4fe8-8752-5812d05def34" providerId="ADAL" clId="{0A7B6E9C-A2DE-4D38-9520-8F7445AE6236}" dt="2019-07-22T06:01:28.176" v="1"/>
          <pc:sldLayoutMkLst>
            <pc:docMk/>
            <pc:sldMasterMk cId="3162681218" sldId="2147483781"/>
            <pc:sldLayoutMk cId="2629013611" sldId="2147483788"/>
          </pc:sldLayoutMkLst>
        </pc:sldLayoutChg>
        <pc:sldLayoutChg chg="setBg">
          <pc:chgData name="Keita Onabuta" userId="97080511-7d8b-4fe8-8752-5812d05def34" providerId="ADAL" clId="{0A7B6E9C-A2DE-4D38-9520-8F7445AE6236}" dt="2019-07-22T06:01:28.176" v="1"/>
          <pc:sldLayoutMkLst>
            <pc:docMk/>
            <pc:sldMasterMk cId="3162681218" sldId="2147483781"/>
            <pc:sldLayoutMk cId="4081307550" sldId="2147483789"/>
          </pc:sldLayoutMkLst>
        </pc:sldLayoutChg>
        <pc:sldLayoutChg chg="setBg">
          <pc:chgData name="Keita Onabuta" userId="97080511-7d8b-4fe8-8752-5812d05def34" providerId="ADAL" clId="{0A7B6E9C-A2DE-4D38-9520-8F7445AE6236}" dt="2019-07-22T06:01:28.176" v="1"/>
          <pc:sldLayoutMkLst>
            <pc:docMk/>
            <pc:sldMasterMk cId="3162681218" sldId="2147483781"/>
            <pc:sldLayoutMk cId="3785549516" sldId="2147483790"/>
          </pc:sldLayoutMkLst>
        </pc:sldLayoutChg>
        <pc:sldLayoutChg chg="setBg">
          <pc:chgData name="Keita Onabuta" userId="97080511-7d8b-4fe8-8752-5812d05def34" providerId="ADAL" clId="{0A7B6E9C-A2DE-4D38-9520-8F7445AE6236}" dt="2019-07-22T06:01:28.176" v="1"/>
          <pc:sldLayoutMkLst>
            <pc:docMk/>
            <pc:sldMasterMk cId="3162681218" sldId="2147483781"/>
            <pc:sldLayoutMk cId="225938390" sldId="2147483791"/>
          </pc:sldLayoutMkLst>
        </pc:sldLayoutChg>
        <pc:sldLayoutChg chg="setBg">
          <pc:chgData name="Keita Onabuta" userId="97080511-7d8b-4fe8-8752-5812d05def34" providerId="ADAL" clId="{0A7B6E9C-A2DE-4D38-9520-8F7445AE6236}" dt="2019-07-22T06:01:28.176" v="1"/>
          <pc:sldLayoutMkLst>
            <pc:docMk/>
            <pc:sldMasterMk cId="3162681218" sldId="2147483781"/>
            <pc:sldLayoutMk cId="36215874" sldId="2147483792"/>
          </pc:sldLayoutMkLst>
        </pc:sldLayoutChg>
        <pc:sldLayoutChg chg="setBg">
          <pc:chgData name="Keita Onabuta" userId="97080511-7d8b-4fe8-8752-5812d05def34" providerId="ADAL" clId="{0A7B6E9C-A2DE-4D38-9520-8F7445AE6236}" dt="2019-07-22T06:01:28.176" v="1"/>
          <pc:sldLayoutMkLst>
            <pc:docMk/>
            <pc:sldMasterMk cId="3162681218" sldId="2147483781"/>
            <pc:sldLayoutMk cId="2371155480" sldId="2147483793"/>
          </pc:sldLayoutMkLst>
        </pc:sldLayoutChg>
        <pc:sldLayoutChg chg="setBg">
          <pc:chgData name="Keita Onabuta" userId="97080511-7d8b-4fe8-8752-5812d05def34" providerId="ADAL" clId="{0A7B6E9C-A2DE-4D38-9520-8F7445AE6236}" dt="2019-07-22T06:01:28.176" v="1"/>
          <pc:sldLayoutMkLst>
            <pc:docMk/>
            <pc:sldMasterMk cId="3162681218" sldId="2147483781"/>
            <pc:sldLayoutMk cId="450775532" sldId="2147483794"/>
          </pc:sldLayoutMkLst>
        </pc:sldLayoutChg>
        <pc:sldLayoutChg chg="setBg">
          <pc:chgData name="Keita Onabuta" userId="97080511-7d8b-4fe8-8752-5812d05def34" providerId="ADAL" clId="{0A7B6E9C-A2DE-4D38-9520-8F7445AE6236}" dt="2019-07-22T06:01:28.176" v="1"/>
          <pc:sldLayoutMkLst>
            <pc:docMk/>
            <pc:sldMasterMk cId="3162681218" sldId="2147483781"/>
            <pc:sldLayoutMk cId="496916415" sldId="2147483795"/>
          </pc:sldLayoutMkLst>
        </pc:sldLayoutChg>
        <pc:sldLayoutChg chg="setBg">
          <pc:chgData name="Keita Onabuta" userId="97080511-7d8b-4fe8-8752-5812d05def34" providerId="ADAL" clId="{0A7B6E9C-A2DE-4D38-9520-8F7445AE6236}" dt="2019-07-22T06:01:28.176" v="1"/>
          <pc:sldLayoutMkLst>
            <pc:docMk/>
            <pc:sldMasterMk cId="3162681218" sldId="2147483781"/>
            <pc:sldLayoutMk cId="2494542065" sldId="2147483796"/>
          </pc:sldLayoutMkLst>
        </pc:sldLayoutChg>
        <pc:sldLayoutChg chg="setBg">
          <pc:chgData name="Keita Onabuta" userId="97080511-7d8b-4fe8-8752-5812d05def34" providerId="ADAL" clId="{0A7B6E9C-A2DE-4D38-9520-8F7445AE6236}" dt="2019-07-22T06:01:28.176" v="1"/>
          <pc:sldLayoutMkLst>
            <pc:docMk/>
            <pc:sldMasterMk cId="3162681218" sldId="2147483781"/>
            <pc:sldLayoutMk cId="1729008523" sldId="2147483797"/>
          </pc:sldLayoutMkLst>
        </pc:sldLayoutChg>
        <pc:sldLayoutChg chg="setBg">
          <pc:chgData name="Keita Onabuta" userId="97080511-7d8b-4fe8-8752-5812d05def34" providerId="ADAL" clId="{0A7B6E9C-A2DE-4D38-9520-8F7445AE6236}" dt="2019-07-22T06:01:28.176" v="1"/>
          <pc:sldLayoutMkLst>
            <pc:docMk/>
            <pc:sldMasterMk cId="3162681218" sldId="2147483781"/>
            <pc:sldLayoutMk cId="3734585406" sldId="2147483798"/>
          </pc:sldLayoutMkLst>
        </pc:sldLayoutChg>
        <pc:sldLayoutChg chg="setBg">
          <pc:chgData name="Keita Onabuta" userId="97080511-7d8b-4fe8-8752-5812d05def34" providerId="ADAL" clId="{0A7B6E9C-A2DE-4D38-9520-8F7445AE6236}" dt="2019-07-22T06:01:28.176" v="1"/>
          <pc:sldLayoutMkLst>
            <pc:docMk/>
            <pc:sldMasterMk cId="3162681218" sldId="2147483781"/>
            <pc:sldLayoutMk cId="1710926760" sldId="2147483799"/>
          </pc:sldLayoutMkLst>
        </pc:sldLayoutChg>
        <pc:sldLayoutChg chg="setBg">
          <pc:chgData name="Keita Onabuta" userId="97080511-7d8b-4fe8-8752-5812d05def34" providerId="ADAL" clId="{0A7B6E9C-A2DE-4D38-9520-8F7445AE6236}" dt="2019-07-22T06:01:28.176" v="1"/>
          <pc:sldLayoutMkLst>
            <pc:docMk/>
            <pc:sldMasterMk cId="3162681218" sldId="2147483781"/>
            <pc:sldLayoutMk cId="923156636" sldId="2147483800"/>
          </pc:sldLayoutMkLst>
        </pc:sldLayoutChg>
      </pc:sldMasterChg>
      <pc:sldMasterChg chg="setBg modSldLayout">
        <pc:chgData name="Keita Onabuta" userId="97080511-7d8b-4fe8-8752-5812d05def34" providerId="ADAL" clId="{0A7B6E9C-A2DE-4D38-9520-8F7445AE6236}" dt="2019-07-22T06:01:28.176" v="1"/>
        <pc:sldMasterMkLst>
          <pc:docMk/>
          <pc:sldMasterMk cId="4030312090" sldId="2147483817"/>
        </pc:sldMasterMkLst>
        <pc:sldLayoutChg chg="setBg">
          <pc:chgData name="Keita Onabuta" userId="97080511-7d8b-4fe8-8752-5812d05def34" providerId="ADAL" clId="{0A7B6E9C-A2DE-4D38-9520-8F7445AE6236}" dt="2019-07-22T06:01:28.176" v="1"/>
          <pc:sldLayoutMkLst>
            <pc:docMk/>
            <pc:sldMasterMk cId="4030312090" sldId="2147483817"/>
            <pc:sldLayoutMk cId="1127139560" sldId="2147483818"/>
          </pc:sldLayoutMkLst>
        </pc:sldLayoutChg>
        <pc:sldLayoutChg chg="setBg">
          <pc:chgData name="Keita Onabuta" userId="97080511-7d8b-4fe8-8752-5812d05def34" providerId="ADAL" clId="{0A7B6E9C-A2DE-4D38-9520-8F7445AE6236}" dt="2019-07-22T06:01:28.176" v="1"/>
          <pc:sldLayoutMkLst>
            <pc:docMk/>
            <pc:sldMasterMk cId="4030312090" sldId="2147483817"/>
            <pc:sldLayoutMk cId="3452109156" sldId="2147483819"/>
          </pc:sldLayoutMkLst>
        </pc:sldLayoutChg>
        <pc:sldLayoutChg chg="setBg">
          <pc:chgData name="Keita Onabuta" userId="97080511-7d8b-4fe8-8752-5812d05def34" providerId="ADAL" clId="{0A7B6E9C-A2DE-4D38-9520-8F7445AE6236}" dt="2019-07-22T06:01:28.176" v="1"/>
          <pc:sldLayoutMkLst>
            <pc:docMk/>
            <pc:sldMasterMk cId="4030312090" sldId="2147483817"/>
            <pc:sldLayoutMk cId="2851862786" sldId="2147483820"/>
          </pc:sldLayoutMkLst>
        </pc:sldLayoutChg>
        <pc:sldLayoutChg chg="setBg">
          <pc:chgData name="Keita Onabuta" userId="97080511-7d8b-4fe8-8752-5812d05def34" providerId="ADAL" clId="{0A7B6E9C-A2DE-4D38-9520-8F7445AE6236}" dt="2019-07-22T06:01:28.176" v="1"/>
          <pc:sldLayoutMkLst>
            <pc:docMk/>
            <pc:sldMasterMk cId="4030312090" sldId="2147483817"/>
            <pc:sldLayoutMk cId="1205962207" sldId="2147483821"/>
          </pc:sldLayoutMkLst>
        </pc:sldLayoutChg>
        <pc:sldLayoutChg chg="setBg">
          <pc:chgData name="Keita Onabuta" userId="97080511-7d8b-4fe8-8752-5812d05def34" providerId="ADAL" clId="{0A7B6E9C-A2DE-4D38-9520-8F7445AE6236}" dt="2019-07-22T06:01:28.176" v="1"/>
          <pc:sldLayoutMkLst>
            <pc:docMk/>
            <pc:sldMasterMk cId="4030312090" sldId="2147483817"/>
            <pc:sldLayoutMk cId="3529551816" sldId="2147483822"/>
          </pc:sldLayoutMkLst>
        </pc:sldLayoutChg>
        <pc:sldLayoutChg chg="setBg">
          <pc:chgData name="Keita Onabuta" userId="97080511-7d8b-4fe8-8752-5812d05def34" providerId="ADAL" clId="{0A7B6E9C-A2DE-4D38-9520-8F7445AE6236}" dt="2019-07-22T06:01:28.176" v="1"/>
          <pc:sldLayoutMkLst>
            <pc:docMk/>
            <pc:sldMasterMk cId="4030312090" sldId="2147483817"/>
            <pc:sldLayoutMk cId="3759476241" sldId="2147483823"/>
          </pc:sldLayoutMkLst>
        </pc:sldLayoutChg>
        <pc:sldLayoutChg chg="setBg">
          <pc:chgData name="Keita Onabuta" userId="97080511-7d8b-4fe8-8752-5812d05def34" providerId="ADAL" clId="{0A7B6E9C-A2DE-4D38-9520-8F7445AE6236}" dt="2019-07-22T06:01:28.176" v="1"/>
          <pc:sldLayoutMkLst>
            <pc:docMk/>
            <pc:sldMasterMk cId="4030312090" sldId="2147483817"/>
            <pc:sldLayoutMk cId="209340270" sldId="2147483824"/>
          </pc:sldLayoutMkLst>
        </pc:sldLayoutChg>
        <pc:sldLayoutChg chg="setBg">
          <pc:chgData name="Keita Onabuta" userId="97080511-7d8b-4fe8-8752-5812d05def34" providerId="ADAL" clId="{0A7B6E9C-A2DE-4D38-9520-8F7445AE6236}" dt="2019-07-22T06:01:28.176" v="1"/>
          <pc:sldLayoutMkLst>
            <pc:docMk/>
            <pc:sldMasterMk cId="4030312090" sldId="2147483817"/>
            <pc:sldLayoutMk cId="3088942551" sldId="2147483825"/>
          </pc:sldLayoutMkLst>
        </pc:sldLayoutChg>
        <pc:sldLayoutChg chg="setBg">
          <pc:chgData name="Keita Onabuta" userId="97080511-7d8b-4fe8-8752-5812d05def34" providerId="ADAL" clId="{0A7B6E9C-A2DE-4D38-9520-8F7445AE6236}" dt="2019-07-22T06:01:28.176" v="1"/>
          <pc:sldLayoutMkLst>
            <pc:docMk/>
            <pc:sldMasterMk cId="4030312090" sldId="2147483817"/>
            <pc:sldLayoutMk cId="3987208096" sldId="2147483826"/>
          </pc:sldLayoutMkLst>
        </pc:sldLayoutChg>
        <pc:sldLayoutChg chg="setBg">
          <pc:chgData name="Keita Onabuta" userId="97080511-7d8b-4fe8-8752-5812d05def34" providerId="ADAL" clId="{0A7B6E9C-A2DE-4D38-9520-8F7445AE6236}" dt="2019-07-22T06:01:28.176" v="1"/>
          <pc:sldLayoutMkLst>
            <pc:docMk/>
            <pc:sldMasterMk cId="4030312090" sldId="2147483817"/>
            <pc:sldLayoutMk cId="1026059250" sldId="2147483827"/>
          </pc:sldLayoutMkLst>
        </pc:sldLayoutChg>
        <pc:sldLayoutChg chg="setBg">
          <pc:chgData name="Keita Onabuta" userId="97080511-7d8b-4fe8-8752-5812d05def34" providerId="ADAL" clId="{0A7B6E9C-A2DE-4D38-9520-8F7445AE6236}" dt="2019-07-22T06:01:28.176" v="1"/>
          <pc:sldLayoutMkLst>
            <pc:docMk/>
            <pc:sldMasterMk cId="4030312090" sldId="2147483817"/>
            <pc:sldLayoutMk cId="929198295" sldId="2147483828"/>
          </pc:sldLayoutMkLst>
        </pc:sldLayoutChg>
        <pc:sldLayoutChg chg="setBg">
          <pc:chgData name="Keita Onabuta" userId="97080511-7d8b-4fe8-8752-5812d05def34" providerId="ADAL" clId="{0A7B6E9C-A2DE-4D38-9520-8F7445AE6236}" dt="2019-07-22T06:01:28.176" v="1"/>
          <pc:sldLayoutMkLst>
            <pc:docMk/>
            <pc:sldMasterMk cId="4030312090" sldId="2147483817"/>
            <pc:sldLayoutMk cId="3812030130" sldId="2147483829"/>
          </pc:sldLayoutMkLst>
        </pc:sldLayoutChg>
        <pc:sldLayoutChg chg="setBg">
          <pc:chgData name="Keita Onabuta" userId="97080511-7d8b-4fe8-8752-5812d05def34" providerId="ADAL" clId="{0A7B6E9C-A2DE-4D38-9520-8F7445AE6236}" dt="2019-07-22T06:01:28.176" v="1"/>
          <pc:sldLayoutMkLst>
            <pc:docMk/>
            <pc:sldMasterMk cId="4030312090" sldId="2147483817"/>
            <pc:sldLayoutMk cId="3372782893" sldId="2147483830"/>
          </pc:sldLayoutMkLst>
        </pc:sldLayoutChg>
        <pc:sldLayoutChg chg="setBg">
          <pc:chgData name="Keita Onabuta" userId="97080511-7d8b-4fe8-8752-5812d05def34" providerId="ADAL" clId="{0A7B6E9C-A2DE-4D38-9520-8F7445AE6236}" dt="2019-07-22T06:01:28.176" v="1"/>
          <pc:sldLayoutMkLst>
            <pc:docMk/>
            <pc:sldMasterMk cId="4030312090" sldId="2147483817"/>
            <pc:sldLayoutMk cId="1092755655" sldId="2147483831"/>
          </pc:sldLayoutMkLst>
        </pc:sldLayoutChg>
        <pc:sldLayoutChg chg="setBg">
          <pc:chgData name="Keita Onabuta" userId="97080511-7d8b-4fe8-8752-5812d05def34" providerId="ADAL" clId="{0A7B6E9C-A2DE-4D38-9520-8F7445AE6236}" dt="2019-07-22T06:01:28.176" v="1"/>
          <pc:sldLayoutMkLst>
            <pc:docMk/>
            <pc:sldMasterMk cId="4030312090" sldId="2147483817"/>
            <pc:sldLayoutMk cId="2508226467" sldId="2147483832"/>
          </pc:sldLayoutMkLst>
        </pc:sldLayoutChg>
        <pc:sldLayoutChg chg="setBg">
          <pc:chgData name="Keita Onabuta" userId="97080511-7d8b-4fe8-8752-5812d05def34" providerId="ADAL" clId="{0A7B6E9C-A2DE-4D38-9520-8F7445AE6236}" dt="2019-07-22T06:01:28.176" v="1"/>
          <pc:sldLayoutMkLst>
            <pc:docMk/>
            <pc:sldMasterMk cId="4030312090" sldId="2147483817"/>
            <pc:sldLayoutMk cId="1641855007" sldId="2147483833"/>
          </pc:sldLayoutMkLst>
        </pc:sldLayoutChg>
        <pc:sldLayoutChg chg="setBg">
          <pc:chgData name="Keita Onabuta" userId="97080511-7d8b-4fe8-8752-5812d05def34" providerId="ADAL" clId="{0A7B6E9C-A2DE-4D38-9520-8F7445AE6236}" dt="2019-07-22T06:01:28.176" v="1"/>
          <pc:sldLayoutMkLst>
            <pc:docMk/>
            <pc:sldMasterMk cId="4030312090" sldId="2147483817"/>
            <pc:sldLayoutMk cId="4244949953" sldId="2147483834"/>
          </pc:sldLayoutMkLst>
        </pc:sldLayoutChg>
      </pc:sldMasterChg>
      <pc:sldMasterChg chg="setBg modSldLayout">
        <pc:chgData name="Keita Onabuta" userId="97080511-7d8b-4fe8-8752-5812d05def34" providerId="ADAL" clId="{0A7B6E9C-A2DE-4D38-9520-8F7445AE6236}" dt="2019-07-22T06:01:28.176" v="1"/>
        <pc:sldMasterMkLst>
          <pc:docMk/>
          <pc:sldMasterMk cId="1865327676" sldId="2147483835"/>
        </pc:sldMasterMkLst>
        <pc:sldLayoutChg chg="setBg">
          <pc:chgData name="Keita Onabuta" userId="97080511-7d8b-4fe8-8752-5812d05def34" providerId="ADAL" clId="{0A7B6E9C-A2DE-4D38-9520-8F7445AE6236}" dt="2019-07-22T06:01:28.176" v="1"/>
          <pc:sldLayoutMkLst>
            <pc:docMk/>
            <pc:sldMasterMk cId="1865327676" sldId="2147483835"/>
            <pc:sldLayoutMk cId="3096795585" sldId="2147483836"/>
          </pc:sldLayoutMkLst>
        </pc:sldLayoutChg>
        <pc:sldLayoutChg chg="setBg">
          <pc:chgData name="Keita Onabuta" userId="97080511-7d8b-4fe8-8752-5812d05def34" providerId="ADAL" clId="{0A7B6E9C-A2DE-4D38-9520-8F7445AE6236}" dt="2019-07-22T06:01:28.176" v="1"/>
          <pc:sldLayoutMkLst>
            <pc:docMk/>
            <pc:sldMasterMk cId="1865327676" sldId="2147483835"/>
            <pc:sldLayoutMk cId="1007130434" sldId="2147483837"/>
          </pc:sldLayoutMkLst>
        </pc:sldLayoutChg>
        <pc:sldLayoutChg chg="setBg">
          <pc:chgData name="Keita Onabuta" userId="97080511-7d8b-4fe8-8752-5812d05def34" providerId="ADAL" clId="{0A7B6E9C-A2DE-4D38-9520-8F7445AE6236}" dt="2019-07-22T06:01:28.176" v="1"/>
          <pc:sldLayoutMkLst>
            <pc:docMk/>
            <pc:sldMasterMk cId="1865327676" sldId="2147483835"/>
            <pc:sldLayoutMk cId="843321788" sldId="2147483838"/>
          </pc:sldLayoutMkLst>
        </pc:sldLayoutChg>
        <pc:sldLayoutChg chg="setBg">
          <pc:chgData name="Keita Onabuta" userId="97080511-7d8b-4fe8-8752-5812d05def34" providerId="ADAL" clId="{0A7B6E9C-A2DE-4D38-9520-8F7445AE6236}" dt="2019-07-22T06:01:28.176" v="1"/>
          <pc:sldLayoutMkLst>
            <pc:docMk/>
            <pc:sldMasterMk cId="1865327676" sldId="2147483835"/>
            <pc:sldLayoutMk cId="3828258325" sldId="2147483839"/>
          </pc:sldLayoutMkLst>
        </pc:sldLayoutChg>
        <pc:sldLayoutChg chg="setBg">
          <pc:chgData name="Keita Onabuta" userId="97080511-7d8b-4fe8-8752-5812d05def34" providerId="ADAL" clId="{0A7B6E9C-A2DE-4D38-9520-8F7445AE6236}" dt="2019-07-22T06:01:28.176" v="1"/>
          <pc:sldLayoutMkLst>
            <pc:docMk/>
            <pc:sldMasterMk cId="1865327676" sldId="2147483835"/>
            <pc:sldLayoutMk cId="2998442317" sldId="2147483840"/>
          </pc:sldLayoutMkLst>
        </pc:sldLayoutChg>
        <pc:sldLayoutChg chg="setBg">
          <pc:chgData name="Keita Onabuta" userId="97080511-7d8b-4fe8-8752-5812d05def34" providerId="ADAL" clId="{0A7B6E9C-A2DE-4D38-9520-8F7445AE6236}" dt="2019-07-22T06:01:28.176" v="1"/>
          <pc:sldLayoutMkLst>
            <pc:docMk/>
            <pc:sldMasterMk cId="1865327676" sldId="2147483835"/>
            <pc:sldLayoutMk cId="1875532927" sldId="2147483841"/>
          </pc:sldLayoutMkLst>
        </pc:sldLayoutChg>
        <pc:sldLayoutChg chg="setBg">
          <pc:chgData name="Keita Onabuta" userId="97080511-7d8b-4fe8-8752-5812d05def34" providerId="ADAL" clId="{0A7B6E9C-A2DE-4D38-9520-8F7445AE6236}" dt="2019-07-22T06:01:28.176" v="1"/>
          <pc:sldLayoutMkLst>
            <pc:docMk/>
            <pc:sldMasterMk cId="1865327676" sldId="2147483835"/>
            <pc:sldLayoutMk cId="1319592232" sldId="2147483842"/>
          </pc:sldLayoutMkLst>
        </pc:sldLayoutChg>
        <pc:sldLayoutChg chg="setBg">
          <pc:chgData name="Keita Onabuta" userId="97080511-7d8b-4fe8-8752-5812d05def34" providerId="ADAL" clId="{0A7B6E9C-A2DE-4D38-9520-8F7445AE6236}" dt="2019-07-22T06:01:28.176" v="1"/>
          <pc:sldLayoutMkLst>
            <pc:docMk/>
            <pc:sldMasterMk cId="1865327676" sldId="2147483835"/>
            <pc:sldLayoutMk cId="1973863631" sldId="2147483843"/>
          </pc:sldLayoutMkLst>
        </pc:sldLayoutChg>
        <pc:sldLayoutChg chg="setBg">
          <pc:chgData name="Keita Onabuta" userId="97080511-7d8b-4fe8-8752-5812d05def34" providerId="ADAL" clId="{0A7B6E9C-A2DE-4D38-9520-8F7445AE6236}" dt="2019-07-22T06:01:28.176" v="1"/>
          <pc:sldLayoutMkLst>
            <pc:docMk/>
            <pc:sldMasterMk cId="1865327676" sldId="2147483835"/>
            <pc:sldLayoutMk cId="1746588748" sldId="2147483844"/>
          </pc:sldLayoutMkLst>
        </pc:sldLayoutChg>
        <pc:sldLayoutChg chg="setBg">
          <pc:chgData name="Keita Onabuta" userId="97080511-7d8b-4fe8-8752-5812d05def34" providerId="ADAL" clId="{0A7B6E9C-A2DE-4D38-9520-8F7445AE6236}" dt="2019-07-22T06:01:28.176" v="1"/>
          <pc:sldLayoutMkLst>
            <pc:docMk/>
            <pc:sldMasterMk cId="1865327676" sldId="2147483835"/>
            <pc:sldLayoutMk cId="4288992029" sldId="2147483845"/>
          </pc:sldLayoutMkLst>
        </pc:sldLayoutChg>
        <pc:sldLayoutChg chg="setBg">
          <pc:chgData name="Keita Onabuta" userId="97080511-7d8b-4fe8-8752-5812d05def34" providerId="ADAL" clId="{0A7B6E9C-A2DE-4D38-9520-8F7445AE6236}" dt="2019-07-22T06:01:28.176" v="1"/>
          <pc:sldLayoutMkLst>
            <pc:docMk/>
            <pc:sldMasterMk cId="1865327676" sldId="2147483835"/>
            <pc:sldLayoutMk cId="1269671060" sldId="2147483846"/>
          </pc:sldLayoutMkLst>
        </pc:sldLayoutChg>
        <pc:sldLayoutChg chg="setBg">
          <pc:chgData name="Keita Onabuta" userId="97080511-7d8b-4fe8-8752-5812d05def34" providerId="ADAL" clId="{0A7B6E9C-A2DE-4D38-9520-8F7445AE6236}" dt="2019-07-22T06:01:28.176" v="1"/>
          <pc:sldLayoutMkLst>
            <pc:docMk/>
            <pc:sldMasterMk cId="1865327676" sldId="2147483835"/>
            <pc:sldLayoutMk cId="1601591223" sldId="2147483847"/>
          </pc:sldLayoutMkLst>
        </pc:sldLayoutChg>
        <pc:sldLayoutChg chg="setBg">
          <pc:chgData name="Keita Onabuta" userId="97080511-7d8b-4fe8-8752-5812d05def34" providerId="ADAL" clId="{0A7B6E9C-A2DE-4D38-9520-8F7445AE6236}" dt="2019-07-22T06:01:28.176" v="1"/>
          <pc:sldLayoutMkLst>
            <pc:docMk/>
            <pc:sldMasterMk cId="1865327676" sldId="2147483835"/>
            <pc:sldLayoutMk cId="1140047264" sldId="2147483848"/>
          </pc:sldLayoutMkLst>
        </pc:sldLayoutChg>
      </pc:sldMasterChg>
      <pc:sldMasterChg chg="setBg modSldLayout">
        <pc:chgData name="Keita Onabuta" userId="97080511-7d8b-4fe8-8752-5812d05def34" providerId="ADAL" clId="{0A7B6E9C-A2DE-4D38-9520-8F7445AE6236}" dt="2019-07-22T06:01:28.176" v="1"/>
        <pc:sldMasterMkLst>
          <pc:docMk/>
          <pc:sldMasterMk cId="968508551" sldId="2147483849"/>
        </pc:sldMasterMkLst>
        <pc:sldLayoutChg chg="setBg">
          <pc:chgData name="Keita Onabuta" userId="97080511-7d8b-4fe8-8752-5812d05def34" providerId="ADAL" clId="{0A7B6E9C-A2DE-4D38-9520-8F7445AE6236}" dt="2019-07-22T06:01:28.176" v="1"/>
          <pc:sldLayoutMkLst>
            <pc:docMk/>
            <pc:sldMasterMk cId="968508551" sldId="2147483849"/>
            <pc:sldLayoutMk cId="2611923238" sldId="2147483850"/>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1436978266" sldId="2147483851"/>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1316310056" sldId="2147483852"/>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619197118" sldId="2147483853"/>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402105264" sldId="2147483854"/>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1611147124" sldId="2147483855"/>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1779907380" sldId="2147483856"/>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2714482813" sldId="2147483857"/>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844426558" sldId="2147483858"/>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2696715888" sldId="2147483859"/>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2013242505" sldId="2147483860"/>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774185958" sldId="2147483861"/>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3035889477" sldId="2147483862"/>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4023256329" sldId="2147483863"/>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3640383379" sldId="2147483864"/>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3263244626" sldId="2147483865"/>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3138966123" sldId="2147483866"/>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1364348005" sldId="2147483867"/>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240342903" sldId="2147483868"/>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1244535323" sldId="2147483869"/>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2145887044" sldId="2147483870"/>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4288559292" sldId="2147483871"/>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2112129591" sldId="2147483872"/>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3093068165" sldId="2147483873"/>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2566000020" sldId="2147483874"/>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1204197456" sldId="2147483875"/>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2622735494" sldId="2147483876"/>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1089302872" sldId="2147483877"/>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682483712" sldId="2147483878"/>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1484078779" sldId="2147483879"/>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2132828288" sldId="2147483880"/>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560661946" sldId="2147483881"/>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2509723717" sldId="2147483882"/>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867868775" sldId="2147483883"/>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3254640601" sldId="2147483884"/>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3627869046" sldId="2147483885"/>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862460643" sldId="2147483886"/>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4144467251" sldId="2147483887"/>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3280060607" sldId="2147483888"/>
          </pc:sldLayoutMkLst>
        </pc:sldLayoutChg>
      </pc:sldMasterChg>
      <pc:sldMasterChg chg="setBg modSldLayout">
        <pc:chgData name="Keita Onabuta" userId="97080511-7d8b-4fe8-8752-5812d05def34" providerId="ADAL" clId="{0A7B6E9C-A2DE-4D38-9520-8F7445AE6236}" dt="2019-07-22T06:01:28.176" v="1"/>
        <pc:sldMasterMkLst>
          <pc:docMk/>
          <pc:sldMasterMk cId="2071351556" sldId="2147483889"/>
        </pc:sldMasterMkLst>
        <pc:sldLayoutChg chg="setBg">
          <pc:chgData name="Keita Onabuta" userId="97080511-7d8b-4fe8-8752-5812d05def34" providerId="ADAL" clId="{0A7B6E9C-A2DE-4D38-9520-8F7445AE6236}" dt="2019-07-22T06:01:28.176" v="1"/>
          <pc:sldLayoutMkLst>
            <pc:docMk/>
            <pc:sldMasterMk cId="2071351556" sldId="2147483889"/>
            <pc:sldLayoutMk cId="872649010" sldId="2147483890"/>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833956096" sldId="2147483891"/>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418038340" sldId="2147483892"/>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3044533882" sldId="2147483893"/>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1395294245" sldId="2147483894"/>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423157720" sldId="2147483895"/>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355048733" sldId="2147483896"/>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2193483548" sldId="2147483897"/>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606457347" sldId="2147483898"/>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2878412456" sldId="2147483899"/>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406531585" sldId="2147483900"/>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2392877184" sldId="2147483901"/>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1453077366" sldId="2147483902"/>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1448028776" sldId="2147483903"/>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1641127875" sldId="2147483904"/>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2246874614" sldId="2147483905"/>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1845547544" sldId="2147483906"/>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226139922" sldId="2147483907"/>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185732003" sldId="2147483908"/>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283791484" sldId="2147483909"/>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2910114317" sldId="2147483910"/>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425560440" sldId="2147483911"/>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3038970922" sldId="2147483912"/>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1857478786" sldId="2147483913"/>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415418465" sldId="214748391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5838" y="0"/>
            <a:ext cx="2949787" cy="498693"/>
          </a:xfrm>
          <a:prstGeom prst="rect">
            <a:avLst/>
          </a:prstGeom>
        </p:spPr>
        <p:txBody>
          <a:bodyPr vert="horz" lIns="91440" tIns="45720" rIns="91440" bIns="45720" rtlCol="0"/>
          <a:lstStyle>
            <a:lvl1pPr algn="r">
              <a:defRPr sz="1200"/>
            </a:lvl1pPr>
          </a:lstStyle>
          <a:p>
            <a:fld id="{543BB62D-EBC6-2C4A-A9B2-384404CE7690}" type="datetimeFigureOut">
              <a:rPr lang="en-US" smtClean="0"/>
              <a:t>8/23/19</a:t>
            </a:fld>
            <a:endParaRPr lang="en-US"/>
          </a:p>
        </p:txBody>
      </p:sp>
      <p:sp>
        <p:nvSpPr>
          <p:cNvPr id="4" name="Slide Image Placeholder 3"/>
          <p:cNvSpPr>
            <a:spLocks noGrp="1" noRot="1" noChangeAspect="1"/>
          </p:cNvSpPr>
          <p:nvPr>
            <p:ph type="sldImg" idx="2"/>
          </p:nvPr>
        </p:nvSpPr>
        <p:spPr>
          <a:xfrm>
            <a:off x="422275" y="1243013"/>
            <a:ext cx="5962650" cy="33543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0720" y="4783307"/>
            <a:ext cx="5445760" cy="3913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40647"/>
            <a:ext cx="2949787" cy="49869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5838" y="9440647"/>
            <a:ext cx="2949787" cy="498692"/>
          </a:xfrm>
          <a:prstGeom prst="rect">
            <a:avLst/>
          </a:prstGeom>
        </p:spPr>
        <p:txBody>
          <a:bodyPr vert="horz" lIns="91440" tIns="45720" rIns="91440" bIns="45720" rtlCol="0" anchor="b"/>
          <a:lstStyle>
            <a:lvl1pPr algn="r">
              <a:defRPr sz="1200"/>
            </a:lvl1pPr>
          </a:lstStyle>
          <a:p>
            <a:fld id="{BF65720C-E86B-3842-8DBC-F460EFF2EEDF}" type="slidenum">
              <a:rPr lang="en-US" smtClean="0"/>
              <a:t>‹#›</a:t>
            </a:fld>
            <a:endParaRPr lang="en-US"/>
          </a:p>
        </p:txBody>
      </p:sp>
    </p:spTree>
    <p:extLst>
      <p:ext uri="{BB962C8B-B14F-4D97-AF65-F5344CB8AC3E}">
        <p14:creationId xmlns:p14="http://schemas.microsoft.com/office/powerpoint/2010/main" val="29725712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7083E0-D1CD-E64A-8A99-4D53E34E8E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89721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0.xml"/><Relationship Id="rId4" Type="http://schemas.openxmlformats.org/officeDocument/2006/relationships/image" Target="../media/image16.jp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0.xml"/><Relationship Id="rId4" Type="http://schemas.openxmlformats.org/officeDocument/2006/relationships/image" Target="../media/image16.jp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0.xml"/><Relationship Id="rId4" Type="http://schemas.openxmlformats.org/officeDocument/2006/relationships/image" Target="../media/image16.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6.xml"/><Relationship Id="rId4" Type="http://schemas.openxmlformats.org/officeDocument/2006/relationships/image" Target="../media/image16.jp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6.xml"/><Relationship Id="rId4" Type="http://schemas.openxmlformats.org/officeDocument/2006/relationships/image" Target="../media/image16.jp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6.xml"/><Relationship Id="rId4" Type="http://schemas.openxmlformats.org/officeDocument/2006/relationships/image" Target="../media/image16.jpg"/></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9C8537-D3A3-6541-B4CB-37F457260EE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98" t="2837" b="12619"/>
          <a:stretch/>
        </p:blipFill>
        <p:spPr>
          <a:xfrm>
            <a:off x="0" y="0"/>
            <a:ext cx="12058185" cy="6858001"/>
          </a:xfrm>
          <a:prstGeom prst="rect">
            <a:avLst/>
          </a:prstGeom>
        </p:spPr>
      </p:pic>
      <p:sp>
        <p:nvSpPr>
          <p:cNvPr id="37" name="Rectangle 36">
            <a:extLst>
              <a:ext uri="{FF2B5EF4-FFF2-40B4-BE49-F238E27FC236}">
                <a16:creationId xmlns:a16="http://schemas.microsoft.com/office/drawing/2014/main" id="{ECE62850-5FE2-3B45-9E3F-CF6715534C81}"/>
              </a:ext>
            </a:extLst>
          </p:cNvPr>
          <p:cNvSpPr/>
          <p:nvPr userDrawn="1"/>
        </p:nvSpPr>
        <p:spPr bwMode="auto">
          <a:xfrm>
            <a:off x="-1012372" y="1"/>
            <a:ext cx="15185571" cy="6858000"/>
          </a:xfrm>
          <a:prstGeom prst="rect">
            <a:avLst/>
          </a:prstGeom>
          <a:gradFill flip="none" rotWithShape="1">
            <a:gsLst>
              <a:gs pos="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8BCCA059-E904-4849-B856-034AD6DE845D}"/>
              </a:ext>
            </a:extLst>
          </p:cNvPr>
          <p:cNvGrpSpPr/>
          <p:nvPr userDrawn="1"/>
        </p:nvGrpSpPr>
        <p:grpSpPr>
          <a:xfrm>
            <a:off x="584200" y="585788"/>
            <a:ext cx="2032492" cy="292608"/>
            <a:chOff x="584200" y="585788"/>
            <a:chExt cx="2032492" cy="292608"/>
          </a:xfrm>
        </p:grpSpPr>
        <p:sp>
          <p:nvSpPr>
            <p:cNvPr id="49" name="Rectangle 28">
              <a:extLst>
                <a:ext uri="{FF2B5EF4-FFF2-40B4-BE49-F238E27FC236}">
                  <a16:creationId xmlns:a16="http://schemas.microsoft.com/office/drawing/2014/main" id="{3FE0ECFD-1B86-3348-BB33-91D40F0D291B}"/>
                </a:ext>
              </a:extLst>
            </p:cNvPr>
            <p:cNvSpPr>
              <a:spLocks noChangeArrowheads="1"/>
            </p:cNvSpPr>
            <p:nvPr userDrawn="1"/>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0" name="Rectangle 29">
              <a:extLst>
                <a:ext uri="{FF2B5EF4-FFF2-40B4-BE49-F238E27FC236}">
                  <a16:creationId xmlns:a16="http://schemas.microsoft.com/office/drawing/2014/main" id="{DBD46591-BA2D-D643-823B-CCF9456D5532}"/>
                </a:ext>
              </a:extLst>
            </p:cNvPr>
            <p:cNvSpPr>
              <a:spLocks noChangeArrowheads="1"/>
            </p:cNvSpPr>
            <p:nvPr userDrawn="1"/>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1" name="Rectangle 30">
              <a:extLst>
                <a:ext uri="{FF2B5EF4-FFF2-40B4-BE49-F238E27FC236}">
                  <a16:creationId xmlns:a16="http://schemas.microsoft.com/office/drawing/2014/main" id="{BD3C47C7-7DB3-D94A-BA08-F07A8492AA33}"/>
                </a:ext>
              </a:extLst>
            </p:cNvPr>
            <p:cNvSpPr>
              <a:spLocks noChangeArrowheads="1"/>
            </p:cNvSpPr>
            <p:nvPr userDrawn="1"/>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2" name="Rectangle 31">
              <a:extLst>
                <a:ext uri="{FF2B5EF4-FFF2-40B4-BE49-F238E27FC236}">
                  <a16:creationId xmlns:a16="http://schemas.microsoft.com/office/drawing/2014/main" id="{881A41DB-E573-A34F-9057-376A2951B043}"/>
                </a:ext>
              </a:extLst>
            </p:cNvPr>
            <p:cNvSpPr>
              <a:spLocks noChangeArrowheads="1"/>
            </p:cNvSpPr>
            <p:nvPr userDrawn="1"/>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nvGrpSpPr>
            <p:cNvPr id="53" name="Group 52">
              <a:extLst>
                <a:ext uri="{FF2B5EF4-FFF2-40B4-BE49-F238E27FC236}">
                  <a16:creationId xmlns:a16="http://schemas.microsoft.com/office/drawing/2014/main" id="{9D872837-FE1F-8048-9E7B-F8CE33D9024D}"/>
                </a:ext>
              </a:extLst>
            </p:cNvPr>
            <p:cNvGrpSpPr/>
            <p:nvPr userDrawn="1"/>
          </p:nvGrpSpPr>
          <p:grpSpPr>
            <a:xfrm>
              <a:off x="584200" y="585788"/>
              <a:ext cx="2032492" cy="292608"/>
              <a:chOff x="584200" y="585788"/>
              <a:chExt cx="2032492" cy="292608"/>
            </a:xfrm>
          </p:grpSpPr>
          <p:sp>
            <p:nvSpPr>
              <p:cNvPr id="54" name="Freeform 22">
                <a:extLst>
                  <a:ext uri="{FF2B5EF4-FFF2-40B4-BE49-F238E27FC236}">
                    <a16:creationId xmlns:a16="http://schemas.microsoft.com/office/drawing/2014/main" id="{685A4EF1-2D17-9043-BE90-89964A6B8181}"/>
                  </a:ext>
                </a:extLst>
              </p:cNvPr>
              <p:cNvSpPr>
                <a:spLocks noEditPoints="1"/>
              </p:cNvSpPr>
              <p:nvPr/>
            </p:nvSpPr>
            <p:spPr bwMode="auto">
              <a:xfrm>
                <a:off x="1996994" y="644901"/>
                <a:ext cx="165023" cy="174383"/>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5" name="Freeform 23">
                <a:extLst>
                  <a:ext uri="{FF2B5EF4-FFF2-40B4-BE49-F238E27FC236}">
                    <a16:creationId xmlns:a16="http://schemas.microsoft.com/office/drawing/2014/main" id="{20CFD7C2-62C8-144D-B3D6-29CA385D6F1D}"/>
                  </a:ext>
                </a:extLst>
              </p:cNvPr>
              <p:cNvSpPr>
                <a:spLocks/>
              </p:cNvSpPr>
              <p:nvPr/>
            </p:nvSpPr>
            <p:spPr bwMode="auto">
              <a:xfrm>
                <a:off x="2171869" y="693669"/>
                <a:ext cx="104925" cy="12561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6" name="Freeform 24">
                <a:extLst>
                  <a:ext uri="{FF2B5EF4-FFF2-40B4-BE49-F238E27FC236}">
                    <a16:creationId xmlns:a16="http://schemas.microsoft.com/office/drawing/2014/main" id="{AFF7E8C1-7227-1945-8EA5-9AEE297F45B2}"/>
                  </a:ext>
                </a:extLst>
              </p:cNvPr>
              <p:cNvSpPr>
                <a:spLocks/>
              </p:cNvSpPr>
              <p:nvPr/>
            </p:nvSpPr>
            <p:spPr bwMode="auto">
              <a:xfrm>
                <a:off x="2289602" y="693669"/>
                <a:ext cx="111822" cy="128078"/>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7" name="Freeform 25">
                <a:extLst>
                  <a:ext uri="{FF2B5EF4-FFF2-40B4-BE49-F238E27FC236}">
                    <a16:creationId xmlns:a16="http://schemas.microsoft.com/office/drawing/2014/main" id="{CB68B529-3098-0340-BC94-0C7B5753F5F4}"/>
                  </a:ext>
                </a:extLst>
              </p:cNvPr>
              <p:cNvSpPr>
                <a:spLocks/>
              </p:cNvSpPr>
              <p:nvPr/>
            </p:nvSpPr>
            <p:spPr bwMode="auto">
              <a:xfrm>
                <a:off x="2428517" y="691698"/>
                <a:ext cx="72413" cy="127585"/>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8" name="Freeform 26">
                <a:extLst>
                  <a:ext uri="{FF2B5EF4-FFF2-40B4-BE49-F238E27FC236}">
                    <a16:creationId xmlns:a16="http://schemas.microsoft.com/office/drawing/2014/main" id="{16318527-29C7-4245-ABDB-118ECBEE01E8}"/>
                  </a:ext>
                </a:extLst>
              </p:cNvPr>
              <p:cNvSpPr>
                <a:spLocks noEditPoints="1"/>
              </p:cNvSpPr>
              <p:nvPr/>
            </p:nvSpPr>
            <p:spPr bwMode="auto">
              <a:xfrm>
                <a:off x="2501915" y="691698"/>
                <a:ext cx="114777" cy="131033"/>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9" name="Freeform 27">
                <a:extLst>
                  <a:ext uri="{FF2B5EF4-FFF2-40B4-BE49-F238E27FC236}">
                    <a16:creationId xmlns:a16="http://schemas.microsoft.com/office/drawing/2014/main" id="{4E1E3D8F-A2A9-DD40-837C-2735C2789AB7}"/>
                  </a:ext>
                </a:extLst>
              </p:cNvPr>
              <p:cNvSpPr>
                <a:spLocks noEditPoints="1"/>
              </p:cNvSpPr>
              <p:nvPr/>
            </p:nvSpPr>
            <p:spPr bwMode="auto">
              <a:xfrm>
                <a:off x="960551" y="631600"/>
                <a:ext cx="983241" cy="191131"/>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60" name="Rectangle 32">
                <a:extLst>
                  <a:ext uri="{FF2B5EF4-FFF2-40B4-BE49-F238E27FC236}">
                    <a16:creationId xmlns:a16="http://schemas.microsoft.com/office/drawing/2014/main" id="{F9A67B49-1641-694B-A766-7D036948A14D}"/>
                  </a:ext>
                </a:extLst>
              </p:cNvPr>
              <p:cNvSpPr>
                <a:spLocks noChangeArrowheads="1"/>
              </p:cNvSpPr>
              <p:nvPr/>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1" name="Rectangle 33">
                <a:extLst>
                  <a:ext uri="{FF2B5EF4-FFF2-40B4-BE49-F238E27FC236}">
                    <a16:creationId xmlns:a16="http://schemas.microsoft.com/office/drawing/2014/main" id="{8022A3C1-A9BA-684F-97A6-25BE6D67ADE2}"/>
                  </a:ext>
                </a:extLst>
              </p:cNvPr>
              <p:cNvSpPr>
                <a:spLocks noChangeArrowheads="1"/>
              </p:cNvSpPr>
              <p:nvPr/>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2" name="Rectangle 34">
                <a:extLst>
                  <a:ext uri="{FF2B5EF4-FFF2-40B4-BE49-F238E27FC236}">
                    <a16:creationId xmlns:a16="http://schemas.microsoft.com/office/drawing/2014/main" id="{F9842A9C-C1E9-C34F-AEF8-AA8875C738C6}"/>
                  </a:ext>
                </a:extLst>
              </p:cNvPr>
              <p:cNvSpPr>
                <a:spLocks noChangeArrowheads="1"/>
              </p:cNvSpPr>
              <p:nvPr/>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3" name="Rectangle 35">
                <a:extLst>
                  <a:ext uri="{FF2B5EF4-FFF2-40B4-BE49-F238E27FC236}">
                    <a16:creationId xmlns:a16="http://schemas.microsoft.com/office/drawing/2014/main" id="{90E3F8AC-F0E5-3443-8B09-40E983B5BF10}"/>
                  </a:ext>
                </a:extLst>
              </p:cNvPr>
              <p:cNvSpPr>
                <a:spLocks noChangeArrowheads="1"/>
              </p:cNvSpPr>
              <p:nvPr/>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sp>
        <p:nvSpPr>
          <p:cNvPr id="64" name="Rectangle 63">
            <a:extLst>
              <a:ext uri="{FF2B5EF4-FFF2-40B4-BE49-F238E27FC236}">
                <a16:creationId xmlns:a16="http://schemas.microsoft.com/office/drawing/2014/main" id="{862D0462-39AF-454C-91BA-45B18973FD23}"/>
              </a:ext>
            </a:extLst>
          </p:cNvPr>
          <p:cNvSpPr/>
          <p:nvPr userDrawn="1"/>
        </p:nvSpPr>
        <p:spPr bwMode="auto">
          <a:xfrm>
            <a:off x="-2024743" y="-163286"/>
            <a:ext cx="2024743" cy="7184571"/>
          </a:xfrm>
          <a:prstGeom prst="rect">
            <a:avLst/>
          </a:prstGeom>
          <a:solidFill>
            <a:srgbClr val="F5F5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Title 1">
            <a:extLst>
              <a:ext uri="{FF2B5EF4-FFF2-40B4-BE49-F238E27FC236}">
                <a16:creationId xmlns:a16="http://schemas.microsoft.com/office/drawing/2014/main" id="{33BC7D4C-AFF9-8544-BED1-953245698F3F}"/>
              </a:ext>
            </a:extLst>
          </p:cNvPr>
          <p:cNvSpPr>
            <a:spLocks noGrp="1"/>
          </p:cNvSpPr>
          <p:nvPr>
            <p:ph type="title" hasCustomPrompt="1"/>
          </p:nvPr>
        </p:nvSpPr>
        <p:spPr>
          <a:xfrm>
            <a:off x="588262" y="3090445"/>
            <a:ext cx="5943600" cy="677108"/>
          </a:xfrm>
        </p:spPr>
        <p:txBody>
          <a:bodyPr wrap="square" anchor="b" anchorCtr="0">
            <a:spAutoFit/>
          </a:bodyPr>
          <a:lstStyle>
            <a:lvl1pPr>
              <a:defRPr>
                <a:latin typeface="Yu Gothic UI" panose="020B0500000000000000" pitchFamily="34" charset="-128"/>
                <a:ea typeface="Yu Gothic UI" panose="020B0500000000000000" pitchFamily="34" charset="-128"/>
              </a:defRPr>
            </a:lvl1pPr>
          </a:lstStyle>
          <a:p>
            <a:r>
              <a:rPr lang="en-US" dirty="0"/>
              <a:t>Presentation title </a:t>
            </a:r>
          </a:p>
        </p:txBody>
      </p:sp>
      <p:sp>
        <p:nvSpPr>
          <p:cNvPr id="22" name="Text Placeholder 4">
            <a:extLst>
              <a:ext uri="{FF2B5EF4-FFF2-40B4-BE49-F238E27FC236}">
                <a16:creationId xmlns:a16="http://schemas.microsoft.com/office/drawing/2014/main" id="{3A8CEE4E-0DC2-0541-B79F-CA64A1CFBE60}"/>
              </a:ext>
            </a:extLst>
          </p:cNvPr>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Yu Gothic UI" panose="020B0500000000000000" pitchFamily="34" charset="-128"/>
                <a:ea typeface="Yu Gothic UI" panose="020B0500000000000000" pitchFamily="34" charset="-128"/>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5631054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Yu Gothic UI" panose="020B0500000000000000" pitchFamily="34" charset="-128"/>
                <a:ea typeface="Yu Gothic UI" panose="020B0500000000000000" pitchFamily="34" charset="-128"/>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Yu Gothic UI" panose="020B0500000000000000" pitchFamily="34" charset="-128"/>
                <a:ea typeface="Yu Gothic UI" panose="020B0500000000000000" pitchFamily="34" charset="-128"/>
              </a:defRPr>
            </a:lvl1pPr>
          </a:lstStyle>
          <a:p>
            <a:pPr lvl="0"/>
            <a:r>
              <a:rPr lang="en-US"/>
              <a:t>Speaker name</a:t>
            </a:r>
          </a:p>
        </p:txBody>
      </p:sp>
    </p:spTree>
    <p:extLst>
      <p:ext uri="{BB962C8B-B14F-4D97-AF65-F5344CB8AC3E}">
        <p14:creationId xmlns:p14="http://schemas.microsoft.com/office/powerpoint/2010/main" val="2611214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453532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1458870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_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337790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97131" y="585788"/>
            <a:ext cx="3183637" cy="5683250"/>
          </a:xfrm>
        </p:spPr>
        <p:txBody>
          <a:bodyPr anchor="ctr"/>
          <a:lstStyle>
            <a:lvl1pPr>
              <a:defRPr>
                <a:solidFill>
                  <a:srgbClr val="50E6FF"/>
                </a:solidFill>
              </a:defRPr>
            </a:lvl1pPr>
          </a:lstStyle>
          <a:p>
            <a:r>
              <a:rPr lang="en-US"/>
              <a:t>Title</a:t>
            </a:r>
          </a:p>
        </p:txBody>
      </p:sp>
    </p:spTree>
    <p:extLst>
      <p:ext uri="{BB962C8B-B14F-4D97-AF65-F5344CB8AC3E}">
        <p14:creationId xmlns:p14="http://schemas.microsoft.com/office/powerpoint/2010/main" val="42885592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2382632"/>
            <a:ext cx="3183637" cy="553998"/>
          </a:xfrm>
        </p:spPr>
        <p:txBody>
          <a:bodyPr anchor="b"/>
          <a:lstStyle>
            <a:lvl1pPr>
              <a:defRPr>
                <a:solidFill>
                  <a:srgbClr val="50E6FF"/>
                </a:solidFill>
              </a:defRPr>
            </a:lvl1pPr>
          </a:lstStyle>
          <a:p>
            <a:r>
              <a:rPr lang="en-US"/>
              <a:t>Title</a:t>
            </a:r>
          </a:p>
        </p:txBody>
      </p:sp>
      <p:sp>
        <p:nvSpPr>
          <p:cNvPr id="6" name="Text Placeholder 5">
            <a:extLst>
              <a:ext uri="{FF2B5EF4-FFF2-40B4-BE49-F238E27FC236}">
                <a16:creationId xmlns:a16="http://schemas.microsoft.com/office/drawing/2014/main" id="{FC52D158-B955-400A-9815-89E826FC7C9B}"/>
              </a:ext>
            </a:extLst>
          </p:cNvPr>
          <p:cNvSpPr>
            <a:spLocks noGrp="1"/>
          </p:cNvSpPr>
          <p:nvPr>
            <p:ph type="body" sz="quarter" idx="11"/>
          </p:nvPr>
        </p:nvSpPr>
        <p:spPr>
          <a:xfrm>
            <a:off x="584200" y="3086344"/>
            <a:ext cx="3268663" cy="1231106"/>
          </a:xfrm>
        </p:spPr>
        <p:txBody>
          <a:bodyPr/>
          <a:lstStyle>
            <a:lvl1pPr marL="0" indent="0">
              <a:spcBef>
                <a:spcPts val="0"/>
              </a:spcBef>
              <a:buNone/>
              <a:defRPr sz="1600" cap="all" spc="100" baseline="0">
                <a:solidFill>
                  <a:schemeClr val="bg1"/>
                </a:solidFill>
              </a:defRPr>
            </a:lvl1pPr>
            <a:lvl2pPr marL="0" indent="0">
              <a:spcBef>
                <a:spcPts val="0"/>
              </a:spcBef>
              <a:buNone/>
              <a:defRPr>
                <a:solidFill>
                  <a:schemeClr val="bg1"/>
                </a:solidFill>
              </a:defRPr>
            </a:lvl2pPr>
            <a:lvl3pPr marL="0" indent="0">
              <a:spcBef>
                <a:spcPts val="0"/>
              </a:spcBef>
              <a:buNone/>
              <a:defRPr>
                <a:solidFill>
                  <a:schemeClr val="bg1"/>
                </a:solidFill>
              </a:defRPr>
            </a:lvl3pPr>
            <a:lvl4pPr marL="0" indent="0">
              <a:spcBef>
                <a:spcPts val="0"/>
              </a:spcBef>
              <a:buNone/>
              <a:defRPr>
                <a:solidFill>
                  <a:schemeClr val="bg1"/>
                </a:solidFill>
              </a:defRPr>
            </a:lvl4pPr>
            <a:lvl5pPr marL="0" indent="0">
              <a:spcBef>
                <a:spcPts val="0"/>
              </a:spcBef>
              <a:buNone/>
              <a:defRPr>
                <a:solidFill>
                  <a:schemeClr val="bg1"/>
                </a:solidFill>
              </a:defRPr>
            </a:lvl5pPr>
          </a:lstStyle>
          <a:p>
            <a:pPr lvl="0"/>
            <a:r>
              <a:rPr lang="en-US"/>
              <a:t>Click to edit Master</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25A7D574-06BD-497B-BE60-FCD882C88789}"/>
              </a:ext>
            </a:extLst>
          </p:cNvPr>
          <p:cNvSpPr>
            <a:spLocks noGrp="1"/>
          </p:cNvSpPr>
          <p:nvPr>
            <p:ph type="body" sz="quarter" idx="12"/>
          </p:nvPr>
        </p:nvSpPr>
        <p:spPr>
          <a:xfrm>
            <a:off x="4937125" y="2944766"/>
            <a:ext cx="6777037" cy="720197"/>
          </a:xfrm>
        </p:spPr>
        <p:txBody>
          <a:bodyPr anchor="ctr"/>
          <a:lstStyle>
            <a:lvl1pPr marL="0" indent="0">
              <a:buNone/>
              <a:defRPr sz="1800" cap="all" baseline="0">
                <a:solidFill>
                  <a:schemeClr val="accent1"/>
                </a:solidFill>
              </a:defRPr>
            </a:lvl1pPr>
            <a:lvl2pPr marL="0" indent="0">
              <a:spcBef>
                <a:spcPts val="600"/>
              </a:spcBef>
              <a:spcAft>
                <a:spcPts val="1800"/>
              </a:spcAft>
              <a:buNone/>
              <a:defRPr sz="2400"/>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1121295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0930681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60000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04197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622735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89302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82483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Yu Gothic UI" panose="020B0500000000000000" pitchFamily="34" charset="-128"/>
                <a:ea typeface="Yu Gothic UI" panose="020B0500000000000000" pitchFamily="34" charset="-128"/>
                <a:cs typeface="Segoe UI" pitchFamily="34" charset="0"/>
              </a:defRPr>
            </a:lvl1pPr>
          </a:lstStyle>
          <a:p>
            <a:r>
              <a:rPr lang="en-US"/>
              <a:t>Video</a:t>
            </a:r>
          </a:p>
        </p:txBody>
      </p:sp>
    </p:spTree>
    <p:extLst>
      <p:ext uri="{BB962C8B-B14F-4D97-AF65-F5344CB8AC3E}">
        <p14:creationId xmlns:p14="http://schemas.microsoft.com/office/powerpoint/2010/main" val="1858811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40787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28282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06619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5097237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678687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Title Only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2546406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78690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CB45D-322E-4007-96D7-48A40F30EBF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079511-4393-4038-95F4-F8DAD14800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6E34C08-313A-47B8-A532-8FA1D747B058}"/>
              </a:ext>
            </a:extLst>
          </p:cNvPr>
          <p:cNvSpPr>
            <a:spLocks noGrp="1"/>
          </p:cNvSpPr>
          <p:nvPr>
            <p:ph type="dt" sz="half" idx="10"/>
          </p:nvPr>
        </p:nvSpPr>
        <p:spPr/>
        <p:txBody>
          <a:bodyPr/>
          <a:lstStyle/>
          <a:p>
            <a:fld id="{9161575E-015E-45B9-B900-57956AD654B4}" type="datetimeFigureOut">
              <a:rPr lang="en-US" smtClean="0"/>
              <a:t>8/23/19</a:t>
            </a:fld>
            <a:endParaRPr lang="en-US"/>
          </a:p>
        </p:txBody>
      </p:sp>
      <p:sp>
        <p:nvSpPr>
          <p:cNvPr id="5" name="Footer Placeholder 4">
            <a:extLst>
              <a:ext uri="{FF2B5EF4-FFF2-40B4-BE49-F238E27FC236}">
                <a16:creationId xmlns:a16="http://schemas.microsoft.com/office/drawing/2014/main" id="{94B6D38C-4543-4FD0-9ED2-2876511B6A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D35869-5EB1-4292-A19D-FB127961E221}"/>
              </a:ext>
            </a:extLst>
          </p:cNvPr>
          <p:cNvSpPr>
            <a:spLocks noGrp="1"/>
          </p:cNvSpPr>
          <p:nvPr>
            <p:ph type="sldNum" sz="quarter" idx="12"/>
          </p:nvPr>
        </p:nvSpPr>
        <p:spPr/>
        <p:txBody>
          <a:bodyPr/>
          <a:lstStyle/>
          <a:p>
            <a:fld id="{4B3597CC-1018-46DF-9213-B0DFF69814E3}" type="slidenum">
              <a:rPr lang="en-US" smtClean="0"/>
              <a:t>‹#›</a:t>
            </a:fld>
            <a:endParaRPr lang="en-US"/>
          </a:p>
        </p:txBody>
      </p:sp>
    </p:spTree>
    <p:extLst>
      <p:ext uri="{BB962C8B-B14F-4D97-AF65-F5344CB8AC3E}">
        <p14:creationId xmlns:p14="http://schemas.microsoft.com/office/powerpoint/2010/main" val="86246064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97BC4-FF53-4E54-982E-8F218689C7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E6A4F8-3380-4BD0-97DB-2247D9E697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B6EC35-FA9D-49B1-9E34-9FCAF50B94DC}"/>
              </a:ext>
            </a:extLst>
          </p:cNvPr>
          <p:cNvSpPr>
            <a:spLocks noGrp="1"/>
          </p:cNvSpPr>
          <p:nvPr>
            <p:ph type="dt" sz="half" idx="10"/>
          </p:nvPr>
        </p:nvSpPr>
        <p:spPr/>
        <p:txBody>
          <a:bodyPr/>
          <a:lstStyle/>
          <a:p>
            <a:fld id="{9161575E-015E-45B9-B900-57956AD654B4}" type="datetimeFigureOut">
              <a:rPr lang="en-US" smtClean="0"/>
              <a:t>8/23/19</a:t>
            </a:fld>
            <a:endParaRPr lang="en-US"/>
          </a:p>
        </p:txBody>
      </p:sp>
      <p:sp>
        <p:nvSpPr>
          <p:cNvPr id="5" name="Footer Placeholder 4">
            <a:extLst>
              <a:ext uri="{FF2B5EF4-FFF2-40B4-BE49-F238E27FC236}">
                <a16:creationId xmlns:a16="http://schemas.microsoft.com/office/drawing/2014/main" id="{D8E6256B-D5B8-4DDD-958A-448A14A188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F00956-D117-4998-AA5D-B75099EDEC34}"/>
              </a:ext>
            </a:extLst>
          </p:cNvPr>
          <p:cNvSpPr>
            <a:spLocks noGrp="1"/>
          </p:cNvSpPr>
          <p:nvPr>
            <p:ph type="sldNum" sz="quarter" idx="12"/>
          </p:nvPr>
        </p:nvSpPr>
        <p:spPr/>
        <p:txBody>
          <a:bodyPr/>
          <a:lstStyle/>
          <a:p>
            <a:fld id="{4B3597CC-1018-46DF-9213-B0DFF69814E3}" type="slidenum">
              <a:rPr lang="en-US" smtClean="0"/>
              <a:t>‹#›</a:t>
            </a:fld>
            <a:endParaRPr lang="en-US"/>
          </a:p>
        </p:txBody>
      </p:sp>
    </p:spTree>
    <p:extLst>
      <p:ext uri="{BB962C8B-B14F-4D97-AF65-F5344CB8AC3E}">
        <p14:creationId xmlns:p14="http://schemas.microsoft.com/office/powerpoint/2010/main" val="414446725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00606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Yu Gothic UI" panose="020B0500000000000000" pitchFamily="34" charset="-128"/>
                <a:ea typeface="Yu Gothic UI" panose="020B0500000000000000" pitchFamily="34" charset="-128"/>
                <a:cs typeface="Segoe UI" pitchFamily="34" charset="0"/>
              </a:defRPr>
            </a:lvl1pPr>
          </a:lstStyle>
          <a:p>
            <a:r>
              <a:rPr lang="en-US"/>
              <a:t>Section title</a:t>
            </a:r>
          </a:p>
        </p:txBody>
      </p:sp>
    </p:spTree>
    <p:extLst>
      <p:ext uri="{BB962C8B-B14F-4D97-AF65-F5344CB8AC3E}">
        <p14:creationId xmlns:p14="http://schemas.microsoft.com/office/powerpoint/2010/main" val="2347651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872649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F37773-C313-4D0B-8418-41BA59B31DF6}"/>
              </a:ext>
            </a:extLst>
          </p:cNvPr>
          <p:cNvPicPr>
            <a:picLocks noChangeAspect="1"/>
          </p:cNvPicPr>
          <p:nvPr userDrawn="1"/>
        </p:nvPicPr>
        <p:blipFill>
          <a:blip r:embed="rId2"/>
          <a:stretch>
            <a:fillRect/>
          </a:stretch>
        </p:blipFill>
        <p:spPr>
          <a:xfrm>
            <a:off x="291578" y="585788"/>
            <a:ext cx="11900423" cy="5980694"/>
          </a:xfrm>
          <a:prstGeom prst="rect">
            <a:avLst/>
          </a:prstGeom>
        </p:spPr>
      </p:pic>
    </p:spTree>
    <p:extLst>
      <p:ext uri="{BB962C8B-B14F-4D97-AF65-F5344CB8AC3E}">
        <p14:creationId xmlns:p14="http://schemas.microsoft.com/office/powerpoint/2010/main" val="83395609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88C8DA4-1AAF-484E-965D-9B04B83694CC}"/>
              </a:ext>
            </a:extLst>
          </p:cNvPr>
          <p:cNvPicPr>
            <a:picLocks noChangeAspect="1"/>
          </p:cNvPicPr>
          <p:nvPr userDrawn="1"/>
        </p:nvPicPr>
        <p:blipFill>
          <a:blip r:embed="rId2"/>
          <a:stretch>
            <a:fillRect/>
          </a:stretch>
        </p:blipFill>
        <p:spPr>
          <a:xfrm>
            <a:off x="585216" y="0"/>
            <a:ext cx="11606785" cy="6858000"/>
          </a:xfrm>
          <a:prstGeom prst="rect">
            <a:avLst/>
          </a:prstGeom>
        </p:spPr>
      </p:pic>
    </p:spTree>
    <p:extLst>
      <p:ext uri="{BB962C8B-B14F-4D97-AF65-F5344CB8AC3E}">
        <p14:creationId xmlns:p14="http://schemas.microsoft.com/office/powerpoint/2010/main" val="41803834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45338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5294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1577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0487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348354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Only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6064573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784124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p:spTree>
      <p:nvGrpSpPr>
        <p:cNvPr id="1" name=""/>
        <p:cNvGrpSpPr/>
        <p:nvPr/>
      </p:nvGrpSpPr>
      <p:grpSpPr>
        <a:xfrm>
          <a:off x="0" y="0"/>
          <a:ext cx="0" cy="0"/>
          <a:chOff x="0" y="0"/>
          <a:chExt cx="0" cy="0"/>
        </a:xfrm>
      </p:grpSpPr>
    </p:spTree>
    <p:extLst>
      <p:ext uri="{BB962C8B-B14F-4D97-AF65-F5344CB8AC3E}">
        <p14:creationId xmlns:p14="http://schemas.microsoft.com/office/powerpoint/2010/main" val="64677782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65315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28771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530773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480287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9141397" cy="498598"/>
          </a:xfrm>
          <a:noFill/>
        </p:spPr>
        <p:txBody>
          <a:bodyPr wrap="square" lIns="0" tIns="0" rIns="0" bIns="0" anchor="t"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411278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C8001E3F-49F4-4C1C-8E4C-1EF3D4651C9E}"/>
              </a:ext>
            </a:extLst>
          </p:cNvPr>
          <p:cNvPicPr>
            <a:picLocks noChangeAspect="1"/>
          </p:cNvPicPr>
          <p:nvPr userDrawn="1"/>
        </p:nvPicPr>
        <p:blipFill>
          <a:blip r:embed="rId2"/>
          <a:stretch>
            <a:fillRect/>
          </a:stretch>
        </p:blipFill>
        <p:spPr>
          <a:xfrm>
            <a:off x="600426" y="-12699"/>
            <a:ext cx="11634317" cy="6913586"/>
          </a:xfrm>
          <a:prstGeom prst="rect">
            <a:avLst/>
          </a:prstGeom>
        </p:spPr>
      </p:pic>
    </p:spTree>
    <p:extLst>
      <p:ext uri="{BB962C8B-B14F-4D97-AF65-F5344CB8AC3E}">
        <p14:creationId xmlns:p14="http://schemas.microsoft.com/office/powerpoint/2010/main" val="22468746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554754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1399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7320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837914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086706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101143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5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8970922"/>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74787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タイトルとコンテンツ">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63696"/>
            <a:ext cx="11018520" cy="553998"/>
          </a:xfrm>
        </p:spPr>
        <p:txBody>
          <a:bodyPr/>
          <a:lstStyle>
            <a:lvl1pPr>
              <a:defRPr>
                <a:latin typeface="Meiryo UI" panose="020B0604030504040204" pitchFamily="50" charset="-128"/>
                <a:ea typeface="Meiryo UI" panose="020B0604030504040204" pitchFamily="50" charset="-128"/>
              </a:defRPr>
            </a:lvl1pPr>
          </a:lstStyle>
          <a:p>
            <a:r>
              <a:rPr lang="ja-JP" altLang="en-US"/>
              <a:t>マスター タイトルの書式設定</a:t>
            </a:r>
            <a:endParaRPr lang="en-US"/>
          </a:p>
        </p:txBody>
      </p:sp>
      <p:sp>
        <p:nvSpPr>
          <p:cNvPr id="3" name="Text Placeholder 2"/>
          <p:cNvSpPr>
            <a:spLocks noGrp="1"/>
          </p:cNvSpPr>
          <p:nvPr>
            <p:ph type="body" sz="quarter" idx="10"/>
          </p:nvPr>
        </p:nvSpPr>
        <p:spPr>
          <a:xfrm>
            <a:off x="584200" y="1441993"/>
            <a:ext cx="11018520" cy="1612768"/>
          </a:xfrm>
        </p:spPr>
        <p:txBody>
          <a:bodyPr/>
          <a:lstStyle>
            <a:lvl1pPr>
              <a:defRPr sz="2745">
                <a:latin typeface="Meiryo UI" panose="020B0604030504040204" pitchFamily="50" charset="-128"/>
                <a:ea typeface="Meiryo UI" panose="020B0604030504040204" pitchFamily="50" charset="-128"/>
              </a:defRPr>
            </a:lvl1pPr>
            <a:lvl2pPr>
              <a:defRPr sz="1961">
                <a:latin typeface="Meiryo UI" panose="020B0604030504040204" pitchFamily="50" charset="-128"/>
                <a:ea typeface="Meiryo UI" panose="020B0604030504040204" pitchFamily="50" charset="-128"/>
              </a:defRPr>
            </a:lvl2pPr>
            <a:lvl3pPr>
              <a:defRPr sz="1568">
                <a:latin typeface="Meiryo UI" panose="020B0604030504040204" pitchFamily="50" charset="-128"/>
                <a:ea typeface="Meiryo UI" panose="020B0604030504040204" pitchFamily="50" charset="-128"/>
              </a:defRPr>
            </a:lvl3pPr>
            <a:lvl4pPr>
              <a:defRPr sz="1372">
                <a:latin typeface="Meiryo UI" panose="020B0604030504040204" pitchFamily="50" charset="-128"/>
                <a:ea typeface="Meiryo UI" panose="020B0604030504040204" pitchFamily="50" charset="-128"/>
              </a:defRPr>
            </a:lvl4pPr>
            <a:lvl5pPr>
              <a:defRPr sz="1372">
                <a:latin typeface="Meiryo UI" panose="020B0604030504040204" pitchFamily="50" charset="-128"/>
                <a:ea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4154184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Custom Layout">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9C8537-D3A3-6541-B4CB-37F457260EE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98" t="2837" b="12619"/>
          <a:stretch/>
        </p:blipFill>
        <p:spPr>
          <a:xfrm>
            <a:off x="0" y="0"/>
            <a:ext cx="12058185" cy="6858001"/>
          </a:xfrm>
          <a:prstGeom prst="rect">
            <a:avLst/>
          </a:prstGeom>
        </p:spPr>
      </p:pic>
      <p:sp>
        <p:nvSpPr>
          <p:cNvPr id="37" name="Rectangle 36">
            <a:extLst>
              <a:ext uri="{FF2B5EF4-FFF2-40B4-BE49-F238E27FC236}">
                <a16:creationId xmlns:a16="http://schemas.microsoft.com/office/drawing/2014/main" id="{ECE62850-5FE2-3B45-9E3F-CF6715534C81}"/>
              </a:ext>
            </a:extLst>
          </p:cNvPr>
          <p:cNvSpPr/>
          <p:nvPr userDrawn="1"/>
        </p:nvSpPr>
        <p:spPr bwMode="auto">
          <a:xfrm>
            <a:off x="-1012372" y="1"/>
            <a:ext cx="15185571" cy="6858000"/>
          </a:xfrm>
          <a:prstGeom prst="rect">
            <a:avLst/>
          </a:prstGeom>
          <a:gradFill flip="none" rotWithShape="1">
            <a:gsLst>
              <a:gs pos="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8BCCA059-E904-4849-B856-034AD6DE845D}"/>
              </a:ext>
            </a:extLst>
          </p:cNvPr>
          <p:cNvGrpSpPr/>
          <p:nvPr userDrawn="1"/>
        </p:nvGrpSpPr>
        <p:grpSpPr>
          <a:xfrm>
            <a:off x="584200" y="585788"/>
            <a:ext cx="2032492" cy="292608"/>
            <a:chOff x="584200" y="585788"/>
            <a:chExt cx="2032492" cy="292608"/>
          </a:xfrm>
        </p:grpSpPr>
        <p:sp>
          <p:nvSpPr>
            <p:cNvPr id="49" name="Rectangle 28">
              <a:extLst>
                <a:ext uri="{FF2B5EF4-FFF2-40B4-BE49-F238E27FC236}">
                  <a16:creationId xmlns:a16="http://schemas.microsoft.com/office/drawing/2014/main" id="{3FE0ECFD-1B86-3348-BB33-91D40F0D291B}"/>
                </a:ext>
              </a:extLst>
            </p:cNvPr>
            <p:cNvSpPr>
              <a:spLocks noChangeArrowheads="1"/>
            </p:cNvSpPr>
            <p:nvPr userDrawn="1"/>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0" name="Rectangle 29">
              <a:extLst>
                <a:ext uri="{FF2B5EF4-FFF2-40B4-BE49-F238E27FC236}">
                  <a16:creationId xmlns:a16="http://schemas.microsoft.com/office/drawing/2014/main" id="{DBD46591-BA2D-D643-823B-CCF9456D5532}"/>
                </a:ext>
              </a:extLst>
            </p:cNvPr>
            <p:cNvSpPr>
              <a:spLocks noChangeArrowheads="1"/>
            </p:cNvSpPr>
            <p:nvPr userDrawn="1"/>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1" name="Rectangle 30">
              <a:extLst>
                <a:ext uri="{FF2B5EF4-FFF2-40B4-BE49-F238E27FC236}">
                  <a16:creationId xmlns:a16="http://schemas.microsoft.com/office/drawing/2014/main" id="{BD3C47C7-7DB3-D94A-BA08-F07A8492AA33}"/>
                </a:ext>
              </a:extLst>
            </p:cNvPr>
            <p:cNvSpPr>
              <a:spLocks noChangeArrowheads="1"/>
            </p:cNvSpPr>
            <p:nvPr userDrawn="1"/>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2" name="Rectangle 31">
              <a:extLst>
                <a:ext uri="{FF2B5EF4-FFF2-40B4-BE49-F238E27FC236}">
                  <a16:creationId xmlns:a16="http://schemas.microsoft.com/office/drawing/2014/main" id="{881A41DB-E573-A34F-9057-376A2951B043}"/>
                </a:ext>
              </a:extLst>
            </p:cNvPr>
            <p:cNvSpPr>
              <a:spLocks noChangeArrowheads="1"/>
            </p:cNvSpPr>
            <p:nvPr userDrawn="1"/>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nvGrpSpPr>
            <p:cNvPr id="53" name="Group 52">
              <a:extLst>
                <a:ext uri="{FF2B5EF4-FFF2-40B4-BE49-F238E27FC236}">
                  <a16:creationId xmlns:a16="http://schemas.microsoft.com/office/drawing/2014/main" id="{9D872837-FE1F-8048-9E7B-F8CE33D9024D}"/>
                </a:ext>
              </a:extLst>
            </p:cNvPr>
            <p:cNvGrpSpPr/>
            <p:nvPr userDrawn="1"/>
          </p:nvGrpSpPr>
          <p:grpSpPr>
            <a:xfrm>
              <a:off x="584200" y="585788"/>
              <a:ext cx="2032492" cy="292608"/>
              <a:chOff x="584200" y="585788"/>
              <a:chExt cx="2032492" cy="292608"/>
            </a:xfrm>
          </p:grpSpPr>
          <p:sp>
            <p:nvSpPr>
              <p:cNvPr id="54" name="Freeform 22">
                <a:extLst>
                  <a:ext uri="{FF2B5EF4-FFF2-40B4-BE49-F238E27FC236}">
                    <a16:creationId xmlns:a16="http://schemas.microsoft.com/office/drawing/2014/main" id="{685A4EF1-2D17-9043-BE90-89964A6B8181}"/>
                  </a:ext>
                </a:extLst>
              </p:cNvPr>
              <p:cNvSpPr>
                <a:spLocks noEditPoints="1"/>
              </p:cNvSpPr>
              <p:nvPr/>
            </p:nvSpPr>
            <p:spPr bwMode="auto">
              <a:xfrm>
                <a:off x="1996994" y="644901"/>
                <a:ext cx="165023" cy="174383"/>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5" name="Freeform 23">
                <a:extLst>
                  <a:ext uri="{FF2B5EF4-FFF2-40B4-BE49-F238E27FC236}">
                    <a16:creationId xmlns:a16="http://schemas.microsoft.com/office/drawing/2014/main" id="{20CFD7C2-62C8-144D-B3D6-29CA385D6F1D}"/>
                  </a:ext>
                </a:extLst>
              </p:cNvPr>
              <p:cNvSpPr>
                <a:spLocks/>
              </p:cNvSpPr>
              <p:nvPr/>
            </p:nvSpPr>
            <p:spPr bwMode="auto">
              <a:xfrm>
                <a:off x="2171869" y="693669"/>
                <a:ext cx="104925" cy="12561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6" name="Freeform 24">
                <a:extLst>
                  <a:ext uri="{FF2B5EF4-FFF2-40B4-BE49-F238E27FC236}">
                    <a16:creationId xmlns:a16="http://schemas.microsoft.com/office/drawing/2014/main" id="{AFF7E8C1-7227-1945-8EA5-9AEE297F45B2}"/>
                  </a:ext>
                </a:extLst>
              </p:cNvPr>
              <p:cNvSpPr>
                <a:spLocks/>
              </p:cNvSpPr>
              <p:nvPr/>
            </p:nvSpPr>
            <p:spPr bwMode="auto">
              <a:xfrm>
                <a:off x="2289602" y="693669"/>
                <a:ext cx="111822" cy="128078"/>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7" name="Freeform 25">
                <a:extLst>
                  <a:ext uri="{FF2B5EF4-FFF2-40B4-BE49-F238E27FC236}">
                    <a16:creationId xmlns:a16="http://schemas.microsoft.com/office/drawing/2014/main" id="{CB68B529-3098-0340-BC94-0C7B5753F5F4}"/>
                  </a:ext>
                </a:extLst>
              </p:cNvPr>
              <p:cNvSpPr>
                <a:spLocks/>
              </p:cNvSpPr>
              <p:nvPr/>
            </p:nvSpPr>
            <p:spPr bwMode="auto">
              <a:xfrm>
                <a:off x="2428517" y="691698"/>
                <a:ext cx="72413" cy="127585"/>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8" name="Freeform 26">
                <a:extLst>
                  <a:ext uri="{FF2B5EF4-FFF2-40B4-BE49-F238E27FC236}">
                    <a16:creationId xmlns:a16="http://schemas.microsoft.com/office/drawing/2014/main" id="{16318527-29C7-4245-ABDB-118ECBEE01E8}"/>
                  </a:ext>
                </a:extLst>
              </p:cNvPr>
              <p:cNvSpPr>
                <a:spLocks noEditPoints="1"/>
              </p:cNvSpPr>
              <p:nvPr/>
            </p:nvSpPr>
            <p:spPr bwMode="auto">
              <a:xfrm>
                <a:off x="2501915" y="691698"/>
                <a:ext cx="114777" cy="131033"/>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9" name="Freeform 27">
                <a:extLst>
                  <a:ext uri="{FF2B5EF4-FFF2-40B4-BE49-F238E27FC236}">
                    <a16:creationId xmlns:a16="http://schemas.microsoft.com/office/drawing/2014/main" id="{4E1E3D8F-A2A9-DD40-837C-2735C2789AB7}"/>
                  </a:ext>
                </a:extLst>
              </p:cNvPr>
              <p:cNvSpPr>
                <a:spLocks noEditPoints="1"/>
              </p:cNvSpPr>
              <p:nvPr/>
            </p:nvSpPr>
            <p:spPr bwMode="auto">
              <a:xfrm>
                <a:off x="960551" y="631600"/>
                <a:ext cx="983241" cy="191131"/>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60" name="Rectangle 32">
                <a:extLst>
                  <a:ext uri="{FF2B5EF4-FFF2-40B4-BE49-F238E27FC236}">
                    <a16:creationId xmlns:a16="http://schemas.microsoft.com/office/drawing/2014/main" id="{F9A67B49-1641-694B-A766-7D036948A14D}"/>
                  </a:ext>
                </a:extLst>
              </p:cNvPr>
              <p:cNvSpPr>
                <a:spLocks noChangeArrowheads="1"/>
              </p:cNvSpPr>
              <p:nvPr/>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1" name="Rectangle 33">
                <a:extLst>
                  <a:ext uri="{FF2B5EF4-FFF2-40B4-BE49-F238E27FC236}">
                    <a16:creationId xmlns:a16="http://schemas.microsoft.com/office/drawing/2014/main" id="{8022A3C1-A9BA-684F-97A6-25BE6D67ADE2}"/>
                  </a:ext>
                </a:extLst>
              </p:cNvPr>
              <p:cNvSpPr>
                <a:spLocks noChangeArrowheads="1"/>
              </p:cNvSpPr>
              <p:nvPr/>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2" name="Rectangle 34">
                <a:extLst>
                  <a:ext uri="{FF2B5EF4-FFF2-40B4-BE49-F238E27FC236}">
                    <a16:creationId xmlns:a16="http://schemas.microsoft.com/office/drawing/2014/main" id="{F9842A9C-C1E9-C34F-AEF8-AA8875C738C6}"/>
                  </a:ext>
                </a:extLst>
              </p:cNvPr>
              <p:cNvSpPr>
                <a:spLocks noChangeArrowheads="1"/>
              </p:cNvSpPr>
              <p:nvPr/>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3" name="Rectangle 35">
                <a:extLst>
                  <a:ext uri="{FF2B5EF4-FFF2-40B4-BE49-F238E27FC236}">
                    <a16:creationId xmlns:a16="http://schemas.microsoft.com/office/drawing/2014/main" id="{90E3F8AC-F0E5-3443-8B09-40E983B5BF10}"/>
                  </a:ext>
                </a:extLst>
              </p:cNvPr>
              <p:cNvSpPr>
                <a:spLocks noChangeArrowheads="1"/>
              </p:cNvSpPr>
              <p:nvPr/>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sp>
        <p:nvSpPr>
          <p:cNvPr id="64" name="Rectangle 63">
            <a:extLst>
              <a:ext uri="{FF2B5EF4-FFF2-40B4-BE49-F238E27FC236}">
                <a16:creationId xmlns:a16="http://schemas.microsoft.com/office/drawing/2014/main" id="{862D0462-39AF-454C-91BA-45B18973FD23}"/>
              </a:ext>
            </a:extLst>
          </p:cNvPr>
          <p:cNvSpPr/>
          <p:nvPr userDrawn="1"/>
        </p:nvSpPr>
        <p:spPr bwMode="auto">
          <a:xfrm>
            <a:off x="-2024743" y="-163286"/>
            <a:ext cx="2024743" cy="7184571"/>
          </a:xfrm>
          <a:prstGeom prst="rect">
            <a:avLst/>
          </a:prstGeom>
          <a:solidFill>
            <a:srgbClr val="F5F5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Title 1">
            <a:extLst>
              <a:ext uri="{FF2B5EF4-FFF2-40B4-BE49-F238E27FC236}">
                <a16:creationId xmlns:a16="http://schemas.microsoft.com/office/drawing/2014/main" id="{33BC7D4C-AFF9-8544-BED1-953245698F3F}"/>
              </a:ext>
            </a:extLst>
          </p:cNvPr>
          <p:cNvSpPr>
            <a:spLocks noGrp="1"/>
          </p:cNvSpPr>
          <p:nvPr>
            <p:ph type="title" hasCustomPrompt="1"/>
          </p:nvPr>
        </p:nvSpPr>
        <p:spPr>
          <a:xfrm>
            <a:off x="588262" y="3090445"/>
            <a:ext cx="5943600" cy="677108"/>
          </a:xfrm>
        </p:spPr>
        <p:txBody>
          <a:bodyPr wrap="square" anchor="b" anchorCtr="0">
            <a:spAutoFit/>
          </a:bodyPr>
          <a:lstStyle>
            <a:lvl1pPr>
              <a:defRPr>
                <a:latin typeface="Yu Gothic UI" panose="020B0500000000000000" pitchFamily="34" charset="-128"/>
                <a:ea typeface="Yu Gothic UI" panose="020B0500000000000000" pitchFamily="34" charset="-128"/>
              </a:defRPr>
            </a:lvl1pPr>
          </a:lstStyle>
          <a:p>
            <a:r>
              <a:rPr lang="en-US" dirty="0"/>
              <a:t>Presentation title </a:t>
            </a:r>
          </a:p>
        </p:txBody>
      </p:sp>
      <p:sp>
        <p:nvSpPr>
          <p:cNvPr id="22" name="Text Placeholder 4">
            <a:extLst>
              <a:ext uri="{FF2B5EF4-FFF2-40B4-BE49-F238E27FC236}">
                <a16:creationId xmlns:a16="http://schemas.microsoft.com/office/drawing/2014/main" id="{3A8CEE4E-0DC2-0541-B79F-CA64A1CFBE60}"/>
              </a:ext>
            </a:extLst>
          </p:cNvPr>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Yu Gothic UI" panose="020B0500000000000000" pitchFamily="34" charset="-128"/>
                <a:ea typeface="Yu Gothic UI" panose="020B0500000000000000" pitchFamily="34" charset="-128"/>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4134331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atin typeface="Yu Gothic UI" panose="020B0500000000000000" pitchFamily="34" charset="-128"/>
                <a:ea typeface="Yu Gothic UI" panose="020B0500000000000000" pitchFamily="34" charset="-128"/>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Yu Gothic UI" panose="020B0500000000000000" pitchFamily="34" charset="-128"/>
                <a:ea typeface="Yu Gothic UI" panose="020B0500000000000000" pitchFamily="34" charset="-128"/>
                <a:cs typeface="Segoe UI" panose="020B0502040204020203" pitchFamily="34" charset="0"/>
              </a:defRPr>
            </a:lvl1pPr>
          </a:lstStyle>
          <a:p>
            <a:pPr lvl="0"/>
            <a:r>
              <a:rPr lang="en-US"/>
              <a:t>Speaker name or subtitle</a:t>
            </a:r>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52660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Section Title Accent Colo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22167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Yu Gothic UI" panose="020B0500000000000000" pitchFamily="34" charset="-128"/>
                <a:ea typeface="Yu Gothic UI" panose="020B0500000000000000" pitchFamily="34" charset="-128"/>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Yu Gothic UI" panose="020B0500000000000000" pitchFamily="34" charset="-128"/>
                <a:ea typeface="Yu Gothic UI" panose="020B0500000000000000" pitchFamily="34" charset="-128"/>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874018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Yu Gothic UI" panose="020B0500000000000000" pitchFamily="34" charset="-128"/>
                <a:ea typeface="Yu Gothic UI" panose="020B0500000000000000" pitchFamily="34" charset="-128"/>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Yu Gothic UI" panose="020B0500000000000000" pitchFamily="34" charset="-128"/>
                <a:ea typeface="Yu Gothic UI" panose="020B0500000000000000" pitchFamily="34" charset="-128"/>
                <a:cs typeface="Segoe UI" panose="020B0502040204020203" pitchFamily="34" charset="0"/>
              </a:defRPr>
            </a:lvl1pPr>
          </a:lstStyle>
          <a:p>
            <a:pPr lvl="0"/>
            <a:r>
              <a:rPr lang="en-US"/>
              <a:t>Speaker name or subtitle text</a:t>
            </a:r>
          </a:p>
        </p:txBody>
      </p:sp>
      <p:grpSp>
        <p:nvGrpSpPr>
          <p:cNvPr id="23" name="Group 21">
            <a:extLst>
              <a:ext uri="{FF2B5EF4-FFF2-40B4-BE49-F238E27FC236}">
                <a16:creationId xmlns:a16="http://schemas.microsoft.com/office/drawing/2014/main" id="{E1FEE244-FDD2-45A4-B9BF-BD32415AF239}"/>
              </a:ext>
            </a:extLst>
          </p:cNvPr>
          <p:cNvGrpSpPr>
            <a:grpSpLocks noChangeAspect="1"/>
          </p:cNvGrpSpPr>
          <p:nvPr userDrawn="1"/>
        </p:nvGrpSpPr>
        <p:grpSpPr bwMode="auto">
          <a:xfrm>
            <a:off x="584200" y="585788"/>
            <a:ext cx="2032492" cy="292608"/>
            <a:chOff x="428" y="664"/>
            <a:chExt cx="4126" cy="594"/>
          </a:xfrm>
        </p:grpSpPr>
        <p:sp>
          <p:nvSpPr>
            <p:cNvPr id="24" name="Freeform 22">
              <a:extLst>
                <a:ext uri="{FF2B5EF4-FFF2-40B4-BE49-F238E27FC236}">
                  <a16:creationId xmlns:a16="http://schemas.microsoft.com/office/drawing/2014/main" id="{8135A547-0519-4204-B212-EB7084748A67}"/>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25" name="Freeform 23">
              <a:extLst>
                <a:ext uri="{FF2B5EF4-FFF2-40B4-BE49-F238E27FC236}">
                  <a16:creationId xmlns:a16="http://schemas.microsoft.com/office/drawing/2014/main" id="{03419E32-D223-42CF-8570-A04DBBECD41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26" name="Freeform 24">
              <a:extLst>
                <a:ext uri="{FF2B5EF4-FFF2-40B4-BE49-F238E27FC236}">
                  <a16:creationId xmlns:a16="http://schemas.microsoft.com/office/drawing/2014/main" id="{396CCFB2-CF0D-482C-9CC8-0F73D26B9A1C}"/>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27" name="Freeform 25">
              <a:extLst>
                <a:ext uri="{FF2B5EF4-FFF2-40B4-BE49-F238E27FC236}">
                  <a16:creationId xmlns:a16="http://schemas.microsoft.com/office/drawing/2014/main" id="{ED5C5BC4-DDF6-44C2-8C5B-5F930A4D5B68}"/>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28" name="Freeform 26">
              <a:extLst>
                <a:ext uri="{FF2B5EF4-FFF2-40B4-BE49-F238E27FC236}">
                  <a16:creationId xmlns:a16="http://schemas.microsoft.com/office/drawing/2014/main" id="{633BBD4B-C10D-4906-960A-BEFCC4CDC05A}"/>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29" name="Freeform 27">
              <a:extLst>
                <a:ext uri="{FF2B5EF4-FFF2-40B4-BE49-F238E27FC236}">
                  <a16:creationId xmlns:a16="http://schemas.microsoft.com/office/drawing/2014/main" id="{354B65B7-9C63-4CE4-B430-4A27761B47F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0" name="Rectangle 28">
              <a:extLst>
                <a:ext uri="{FF2B5EF4-FFF2-40B4-BE49-F238E27FC236}">
                  <a16:creationId xmlns:a16="http://schemas.microsoft.com/office/drawing/2014/main" id="{D4AA7E16-0603-418C-9792-CA986990EFCF}"/>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1" name="Rectangle 29">
              <a:extLst>
                <a:ext uri="{FF2B5EF4-FFF2-40B4-BE49-F238E27FC236}">
                  <a16:creationId xmlns:a16="http://schemas.microsoft.com/office/drawing/2014/main" id="{594501B0-8ED1-4460-AB1D-493FAB5BCE47}"/>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2" name="Rectangle 30">
              <a:extLst>
                <a:ext uri="{FF2B5EF4-FFF2-40B4-BE49-F238E27FC236}">
                  <a16:creationId xmlns:a16="http://schemas.microsoft.com/office/drawing/2014/main" id="{37E72F66-5883-4285-8FFF-CD7B9502A9CE}"/>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3" name="Rectangle 31">
              <a:extLst>
                <a:ext uri="{FF2B5EF4-FFF2-40B4-BE49-F238E27FC236}">
                  <a16:creationId xmlns:a16="http://schemas.microsoft.com/office/drawing/2014/main" id="{DA5FC26F-C159-4670-A03E-5834B08DF517}"/>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4" name="Rectangle 32">
              <a:extLst>
                <a:ext uri="{FF2B5EF4-FFF2-40B4-BE49-F238E27FC236}">
                  <a16:creationId xmlns:a16="http://schemas.microsoft.com/office/drawing/2014/main" id="{05E4C2D0-C66A-4D81-AA6C-97FBC74CDA63}"/>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5" name="Rectangle 33">
              <a:extLst>
                <a:ext uri="{FF2B5EF4-FFF2-40B4-BE49-F238E27FC236}">
                  <a16:creationId xmlns:a16="http://schemas.microsoft.com/office/drawing/2014/main" id="{78CF0401-A7A7-488E-ADF3-CCA09DFEC323}"/>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6" name="Rectangle 34">
              <a:extLst>
                <a:ext uri="{FF2B5EF4-FFF2-40B4-BE49-F238E27FC236}">
                  <a16:creationId xmlns:a16="http://schemas.microsoft.com/office/drawing/2014/main" id="{EC159A60-6B2F-4F43-9264-86566AB6129E}"/>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7" name="Rectangle 35">
              <a:extLst>
                <a:ext uri="{FF2B5EF4-FFF2-40B4-BE49-F238E27FC236}">
                  <a16:creationId xmlns:a16="http://schemas.microsoft.com/office/drawing/2014/main" id="{6D777A0B-5012-4E42-AD5C-669C9E7A2B97}"/>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grpSp>
    </p:spTree>
    <p:extLst>
      <p:ext uri="{BB962C8B-B14F-4D97-AF65-F5344CB8AC3E}">
        <p14:creationId xmlns:p14="http://schemas.microsoft.com/office/powerpoint/2010/main" val="36872964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alkin (event name)">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10" name="TextBox 9"/>
          <p:cNvSpPr txBox="1"/>
          <p:nvPr userDrawn="1"/>
        </p:nvSpPr>
        <p:spPr>
          <a:xfrm>
            <a:off x="277696" y="2325705"/>
            <a:ext cx="9031046" cy="941520"/>
          </a:xfrm>
          <a:prstGeom prst="rect">
            <a:avLst/>
          </a:prstGeom>
          <a:noFill/>
        </p:spPr>
        <p:txBody>
          <a:bodyPr wrap="none" lIns="179285" tIns="143428" rIns="179285" bIns="143428" rtlCol="0">
            <a:spAutoFit/>
          </a:bodyPr>
          <a:lstStyle/>
          <a:p>
            <a:pPr>
              <a:lnSpc>
                <a:spcPct val="90000"/>
              </a:lnSpc>
              <a:spcAft>
                <a:spcPts val="588"/>
              </a:spcAft>
            </a:pPr>
            <a:r>
              <a:rPr lang="en-US" sz="4705"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Data Insights Summit</a:t>
            </a:r>
          </a:p>
        </p:txBody>
      </p:sp>
      <p:sp>
        <p:nvSpPr>
          <p:cNvPr id="11" name="TextBox 10"/>
          <p:cNvSpPr txBox="1"/>
          <p:nvPr userDrawn="1"/>
        </p:nvSpPr>
        <p:spPr>
          <a:xfrm>
            <a:off x="277696" y="3152723"/>
            <a:ext cx="5082832" cy="669927"/>
          </a:xfrm>
          <a:prstGeom prst="rect">
            <a:avLst/>
          </a:prstGeom>
          <a:noFill/>
        </p:spPr>
        <p:txBody>
          <a:bodyPr wrap="none" lIns="179285" tIns="143428" rIns="179285" bIns="143428" rtlCol="0">
            <a:spAutoFit/>
          </a:bodyPr>
          <a:lstStyle/>
          <a:p>
            <a:pPr>
              <a:lnSpc>
                <a:spcPct val="90000"/>
              </a:lnSpc>
              <a:spcAft>
                <a:spcPts val="588"/>
              </a:spcAft>
            </a:pPr>
            <a:r>
              <a:rPr lang="en-US" sz="2745" dirty="0">
                <a:gradFill>
                  <a:gsLst>
                    <a:gs pos="44805">
                      <a:srgbClr val="00F2CA"/>
                    </a:gs>
                    <a:gs pos="66000">
                      <a:srgbClr val="00F2CA"/>
                    </a:gs>
                  </a:gsLst>
                  <a:lin ang="5400000" scaled="0"/>
                </a:gradFill>
                <a:latin typeface="Segoe UI Semibold" panose="020B0702040204020203" pitchFamily="34" charset="0"/>
                <a:cs typeface="Segoe UI Semibold" panose="020B0702040204020203" pitchFamily="34" charset="0"/>
              </a:rPr>
              <a:t>June 12–13, 2017 | Seattle, WA</a:t>
            </a:r>
          </a:p>
        </p:txBody>
      </p:sp>
    </p:spTree>
    <p:extLst>
      <p:ext uri="{BB962C8B-B14F-4D97-AF65-F5344CB8AC3E}">
        <p14:creationId xmlns:p14="http://schemas.microsoft.com/office/powerpoint/2010/main" val="3911407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84026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lvl1pPr>
              <a:defRPr>
                <a:latin typeface="Yu Gothic UI" panose="020B0500000000000000" pitchFamily="34" charset="-128"/>
                <a:ea typeface="Yu Gothic UI" panose="020B0500000000000000" pitchFamily="34" charset="-128"/>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Yu Gothic UI" panose="020B0500000000000000" pitchFamily="34" charset="-128"/>
                <a:ea typeface="Yu Gothic UI" panose="020B0500000000000000" pitchFamily="34" charset="-128"/>
                <a:cs typeface="Segoe UI Semilight" panose="020B0402040204020203" pitchFamily="34" charset="0"/>
              </a:defRPr>
            </a:lvl1pPr>
            <a:lvl2pPr marL="255588" indent="0">
              <a:buFont typeface="Wingdings" panose="05000000000000000000" pitchFamily="2" charset="2"/>
              <a:buNone/>
              <a:defRPr sz="2000" b="0">
                <a:latin typeface="Yu Gothic UI" panose="020B0500000000000000" pitchFamily="34" charset="-128"/>
                <a:ea typeface="Yu Gothic UI" panose="020B0500000000000000" pitchFamily="34" charset="-128"/>
              </a:defRPr>
            </a:lvl2pPr>
            <a:lvl3pPr marL="450850" indent="0">
              <a:buFont typeface="Wingdings" panose="05000000000000000000" pitchFamily="2" charset="2"/>
              <a:buNone/>
              <a:tabLst/>
              <a:defRPr sz="1600" b="0">
                <a:latin typeface="Yu Gothic UI" panose="020B0500000000000000" pitchFamily="34" charset="-128"/>
                <a:ea typeface="Yu Gothic UI" panose="020B0500000000000000" pitchFamily="34" charset="-128"/>
              </a:defRPr>
            </a:lvl3pPr>
            <a:lvl4pPr marL="652462" indent="0">
              <a:buFont typeface="Wingdings" panose="05000000000000000000" pitchFamily="2" charset="2"/>
              <a:buNone/>
              <a:defRPr sz="1400" b="0">
                <a:latin typeface="Yu Gothic UI" panose="020B0500000000000000" pitchFamily="34" charset="-128"/>
                <a:ea typeface="Yu Gothic UI" panose="020B0500000000000000" pitchFamily="34" charset="-128"/>
              </a:defRPr>
            </a:lvl4pPr>
            <a:lvl5pPr marL="854075" indent="0">
              <a:buFont typeface="Wingdings" panose="05000000000000000000" pitchFamily="2" charset="2"/>
              <a:buNone/>
              <a:tabLst/>
              <a:defRPr sz="1400" b="0">
                <a:latin typeface="Yu Gothic UI" panose="020B0500000000000000" pitchFamily="34" charset="-128"/>
                <a:ea typeface="Yu Gothic UI" panose="020B0500000000000000" pitchFamily="34"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Yu Gothic UI" panose="020B0500000000000000" pitchFamily="34" charset="-128"/>
                <a:ea typeface="Yu Gothic UI" panose="020B0500000000000000" pitchFamily="34" charset="-128"/>
                <a:cs typeface="Segoe UI Semilight" panose="020B0402040204020203" pitchFamily="34" charset="0"/>
              </a:defRPr>
            </a:lvl1pPr>
            <a:lvl2pPr marL="255588" indent="0">
              <a:buFont typeface="Wingdings" panose="05000000000000000000" pitchFamily="2" charset="2"/>
              <a:buNone/>
              <a:defRPr sz="2000" b="0">
                <a:latin typeface="Yu Gothic UI" panose="020B0500000000000000" pitchFamily="34" charset="-128"/>
                <a:ea typeface="Yu Gothic UI" panose="020B0500000000000000" pitchFamily="34" charset="-128"/>
              </a:defRPr>
            </a:lvl2pPr>
            <a:lvl3pPr marL="450850" indent="0">
              <a:buFont typeface="Wingdings" panose="05000000000000000000" pitchFamily="2" charset="2"/>
              <a:buNone/>
              <a:tabLst/>
              <a:defRPr sz="1600" b="0">
                <a:latin typeface="Yu Gothic UI" panose="020B0500000000000000" pitchFamily="34" charset="-128"/>
                <a:ea typeface="Yu Gothic UI" panose="020B0500000000000000" pitchFamily="34" charset="-128"/>
              </a:defRPr>
            </a:lvl3pPr>
            <a:lvl4pPr marL="652462" indent="0">
              <a:buFont typeface="Wingdings" panose="05000000000000000000" pitchFamily="2" charset="2"/>
              <a:buNone/>
              <a:defRPr sz="1400" b="0">
                <a:latin typeface="Yu Gothic UI" panose="020B0500000000000000" pitchFamily="34" charset="-128"/>
                <a:ea typeface="Yu Gothic UI" panose="020B0500000000000000" pitchFamily="34" charset="-128"/>
              </a:defRPr>
            </a:lvl4pPr>
            <a:lvl5pPr marL="854075" indent="0">
              <a:buFont typeface="Wingdings" panose="05000000000000000000" pitchFamily="2" charset="2"/>
              <a:buNone/>
              <a:tabLst/>
              <a:defRPr sz="1400" b="0">
                <a:latin typeface="Yu Gothic UI" panose="020B0500000000000000" pitchFamily="34" charset="-128"/>
                <a:ea typeface="Yu Gothic UI" panose="020B0500000000000000" pitchFamily="34"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53739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latin typeface="Yu Gothic UI" panose="020B0500000000000000" pitchFamily="34" charset="-128"/>
                <a:ea typeface="Yu Gothic UI" panose="020B0500000000000000" pitchFamily="34" charset="-128"/>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Yu Gothic UI" panose="020B0500000000000000" pitchFamily="34" charset="-128"/>
                <a:ea typeface="Yu Gothic UI" panose="020B0500000000000000" pitchFamily="34" charset="-128"/>
                <a:cs typeface="Segoe UI Semilight" panose="020B0402040204020203" pitchFamily="34" charset="0"/>
              </a:defRPr>
            </a:lvl1pPr>
            <a:lvl2pPr marL="427038" indent="-171450">
              <a:buFont typeface="Wingdings" panose="05000000000000000000" pitchFamily="2" charset="2"/>
              <a:buChar char=""/>
              <a:defRPr sz="2000" b="0">
                <a:latin typeface="Yu Gothic UI" panose="020B0500000000000000" pitchFamily="34" charset="-128"/>
                <a:ea typeface="Yu Gothic UI" panose="020B0500000000000000" pitchFamily="34" charset="-128"/>
              </a:defRPr>
            </a:lvl2pPr>
            <a:lvl3pPr marL="639763" indent="-188913">
              <a:buFont typeface="Wingdings" panose="05000000000000000000" pitchFamily="2" charset="2"/>
              <a:buChar char=""/>
              <a:tabLst/>
              <a:defRPr sz="1600" b="0">
                <a:latin typeface="Yu Gothic UI" panose="020B0500000000000000" pitchFamily="34" charset="-128"/>
                <a:ea typeface="Yu Gothic UI" panose="020B0500000000000000" pitchFamily="34" charset="-128"/>
              </a:defRPr>
            </a:lvl3pPr>
            <a:lvl4pPr marL="828675" indent="-176213">
              <a:buFont typeface="Wingdings" panose="05000000000000000000" pitchFamily="2" charset="2"/>
              <a:buChar char=""/>
              <a:defRPr sz="1400" b="0">
                <a:latin typeface="Yu Gothic UI" panose="020B0500000000000000" pitchFamily="34" charset="-128"/>
                <a:ea typeface="Yu Gothic UI" panose="020B0500000000000000" pitchFamily="34" charset="-128"/>
              </a:defRPr>
            </a:lvl4pPr>
            <a:lvl5pPr marL="1023938" indent="-169863">
              <a:buFont typeface="Wingdings" panose="05000000000000000000" pitchFamily="2" charset="2"/>
              <a:buChar char=""/>
              <a:tabLst/>
              <a:defRPr sz="1400" b="0">
                <a:latin typeface="Yu Gothic UI" panose="020B0500000000000000" pitchFamily="34" charset="-128"/>
                <a:ea typeface="Yu Gothic UI" panose="020B0500000000000000" pitchFamily="34"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Yu Gothic UI" panose="020B0500000000000000" pitchFamily="34" charset="-128"/>
                <a:ea typeface="Yu Gothic UI" panose="020B0500000000000000" pitchFamily="34" charset="-128"/>
                <a:cs typeface="Segoe UI Semilight" panose="020B0402040204020203" pitchFamily="34" charset="0"/>
              </a:defRPr>
            </a:lvl1pPr>
            <a:lvl2pPr marL="427038" indent="-171450">
              <a:buFont typeface="Wingdings" panose="05000000000000000000" pitchFamily="2" charset="2"/>
              <a:buChar char=""/>
              <a:defRPr sz="2000" b="0">
                <a:latin typeface="Yu Gothic UI" panose="020B0500000000000000" pitchFamily="34" charset="-128"/>
                <a:ea typeface="Yu Gothic UI" panose="020B0500000000000000" pitchFamily="34" charset="-128"/>
              </a:defRPr>
            </a:lvl2pPr>
            <a:lvl3pPr marL="639763" indent="-188913">
              <a:buFont typeface="Wingdings" panose="05000000000000000000" pitchFamily="2" charset="2"/>
              <a:buChar char=""/>
              <a:tabLst/>
              <a:defRPr sz="1600" b="0">
                <a:latin typeface="Yu Gothic UI" panose="020B0500000000000000" pitchFamily="34" charset="-128"/>
                <a:ea typeface="Yu Gothic UI" panose="020B0500000000000000" pitchFamily="34" charset="-128"/>
              </a:defRPr>
            </a:lvl3pPr>
            <a:lvl4pPr marL="828675" indent="-176213">
              <a:buFont typeface="Wingdings" panose="05000000000000000000" pitchFamily="2" charset="2"/>
              <a:buChar char=""/>
              <a:defRPr sz="1400" b="0">
                <a:latin typeface="Yu Gothic UI" panose="020B0500000000000000" pitchFamily="34" charset="-128"/>
                <a:ea typeface="Yu Gothic UI" panose="020B0500000000000000" pitchFamily="34" charset="-128"/>
              </a:defRPr>
            </a:lvl4pPr>
            <a:lvl5pPr marL="1023938" indent="-169863">
              <a:buFont typeface="Wingdings" panose="05000000000000000000" pitchFamily="2" charset="2"/>
              <a:buChar char=""/>
              <a:tabLst/>
              <a:defRPr sz="1400" b="0">
                <a:latin typeface="Yu Gothic UI" panose="020B0500000000000000" pitchFamily="34" charset="-128"/>
                <a:ea typeface="Yu Gothic UI" panose="020B0500000000000000" pitchFamily="34"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1325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485491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Yu Gothic UI" panose="020B0500000000000000" pitchFamily="34" charset="-128"/>
                <a:ea typeface="Yu Gothic UI" panose="020B0500000000000000" pitchFamily="34" charset="-128"/>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Yu Gothic UI" panose="020B0500000000000000" pitchFamily="34" charset="-128"/>
                <a:ea typeface="Yu Gothic UI" panose="020B0500000000000000" pitchFamily="34" charset="-128"/>
              </a:defRPr>
            </a:lvl1pPr>
          </a:lstStyle>
          <a:p>
            <a:pPr lvl="0"/>
            <a:r>
              <a:rPr lang="en-US"/>
              <a:t>Speaker name</a:t>
            </a:r>
          </a:p>
        </p:txBody>
      </p:sp>
    </p:spTree>
    <p:extLst>
      <p:ext uri="{BB962C8B-B14F-4D97-AF65-F5344CB8AC3E}">
        <p14:creationId xmlns:p14="http://schemas.microsoft.com/office/powerpoint/2010/main" val="2248854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Yu Gothic UI" panose="020B0500000000000000" pitchFamily="34" charset="-128"/>
                <a:ea typeface="Yu Gothic UI" panose="020B0500000000000000" pitchFamily="34" charset="-128"/>
                <a:cs typeface="Segoe UI" pitchFamily="34" charset="0"/>
              </a:defRPr>
            </a:lvl1pPr>
          </a:lstStyle>
          <a:p>
            <a:r>
              <a:rPr lang="en-US"/>
              <a:t>Video</a:t>
            </a:r>
          </a:p>
        </p:txBody>
      </p:sp>
    </p:spTree>
    <p:extLst>
      <p:ext uri="{BB962C8B-B14F-4D97-AF65-F5344CB8AC3E}">
        <p14:creationId xmlns:p14="http://schemas.microsoft.com/office/powerpoint/2010/main" val="3799548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Title Accent Col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Yu Gothic UI" panose="020B0500000000000000" pitchFamily="34" charset="-128"/>
                <a:ea typeface="Yu Gothic UI" panose="020B0500000000000000" pitchFamily="34" charset="-128"/>
                <a:cs typeface="Segoe UI" pitchFamily="34" charset="0"/>
              </a:defRPr>
            </a:lvl1pPr>
          </a:lstStyle>
          <a:p>
            <a:r>
              <a:rPr lang="en-US"/>
              <a:t>Section title</a:t>
            </a:r>
          </a:p>
        </p:txBody>
      </p:sp>
    </p:spTree>
    <p:extLst>
      <p:ext uri="{BB962C8B-B14F-4D97-AF65-F5344CB8AC3E}">
        <p14:creationId xmlns:p14="http://schemas.microsoft.com/office/powerpoint/2010/main" val="3740728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Accent Colo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610754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335018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27293283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3" name="Text Placeholder 2"/>
          <p:cNvSpPr>
            <a:spLocks noGrp="1"/>
          </p:cNvSpPr>
          <p:nvPr>
            <p:ph type="body" sz="quarter" idx="13" hasCustomPrompt="1"/>
          </p:nvPr>
        </p:nvSpPr>
        <p:spPr>
          <a:xfrm>
            <a:off x="8427328" y="291068"/>
            <a:ext cx="3495434" cy="615609"/>
          </a:xfrm>
        </p:spPr>
        <p:txBody>
          <a:bodyPr lIns="182880" tIns="146304" rIns="182880" bIns="146304"/>
          <a:lstStyle>
            <a:lvl1pPr marL="0" indent="0" algn="r">
              <a:buNone/>
              <a:defRPr sz="2353">
                <a:latin typeface="+mn-lt"/>
              </a:defRPr>
            </a:lvl1pPr>
          </a:lstStyle>
          <a:p>
            <a:pPr lvl="0"/>
            <a:r>
              <a:rPr lang="en-US" dirty="0"/>
              <a:t>Session code</a:t>
            </a:r>
          </a:p>
        </p:txBody>
      </p:sp>
    </p:spTree>
    <p:extLst>
      <p:ext uri="{BB962C8B-B14F-4D97-AF65-F5344CB8AC3E}">
        <p14:creationId xmlns:p14="http://schemas.microsoft.com/office/powerpoint/2010/main" val="4246036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with Logo">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67683" y="5960377"/>
            <a:ext cx="10758655" cy="606556"/>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13924" eaLnBrk="0" hangingPunct="0"/>
            <a:r>
              <a:rPr lang="en-US" sz="686">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
        <p:nvSpPr>
          <p:cNvPr id="6" name="テキスト プレースホルダー 5"/>
          <p:cNvSpPr>
            <a:spLocks noGrp="1"/>
          </p:cNvSpPr>
          <p:nvPr>
            <p:ph type="body" sz="quarter" idx="10"/>
          </p:nvPr>
        </p:nvSpPr>
        <p:spPr>
          <a:xfrm>
            <a:off x="1296393" y="3020298"/>
            <a:ext cx="10305773" cy="727700"/>
          </a:xfrm>
        </p:spPr>
        <p:txBody>
          <a:bodyPr/>
          <a:lstStyle>
            <a:lvl1pPr marL="0" indent="0">
              <a:buNone/>
              <a:defRPr/>
            </a:lvl1pPr>
          </a:lstStyle>
          <a:p>
            <a:pPr lvl="0"/>
            <a:r>
              <a:rPr kumimoji="1" lang="en-US" altLang="ja-JP"/>
              <a:t>Edit Master text styles</a:t>
            </a:r>
          </a:p>
        </p:txBody>
      </p:sp>
      <p:sp>
        <p:nvSpPr>
          <p:cNvPr id="8" name="テキスト プレースホルダー 7"/>
          <p:cNvSpPr>
            <a:spLocks noGrp="1"/>
          </p:cNvSpPr>
          <p:nvPr>
            <p:ph type="body" sz="quarter" idx="11"/>
          </p:nvPr>
        </p:nvSpPr>
        <p:spPr>
          <a:xfrm>
            <a:off x="1296393" y="3923972"/>
            <a:ext cx="10305773" cy="1240661"/>
          </a:xfrm>
        </p:spPr>
        <p:txBody>
          <a:bodyPr numCol="2"/>
          <a:lstStyle>
            <a:lvl1pPr>
              <a:defRPr sz="2353"/>
            </a:lvl1pPr>
          </a:lstStyle>
          <a:p>
            <a:pPr lvl="0"/>
            <a:r>
              <a:rPr kumimoji="1" lang="en-US" altLang="ja-JP"/>
              <a:t>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Tree>
    <p:extLst>
      <p:ext uri="{BB962C8B-B14F-4D97-AF65-F5344CB8AC3E}">
        <p14:creationId xmlns:p14="http://schemas.microsoft.com/office/powerpoint/2010/main" val="2255617609"/>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64355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024453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085058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6" name="Text Placeholder 5"/>
          <p:cNvSpPr>
            <a:spLocks noGrp="1"/>
          </p:cNvSpPr>
          <p:nvPr>
            <p:ph type="body" sz="quarter" idx="10"/>
          </p:nvPr>
        </p:nvSpPr>
        <p:spPr>
          <a:xfrm>
            <a:off x="269239" y="1189177"/>
            <a:ext cx="11653523" cy="1985641"/>
          </a:xfrm>
        </p:spPr>
        <p:txBody>
          <a:bodyPr/>
          <a:lstStyle>
            <a:lvl1pPr marL="0" indent="0" defTabSz="175854">
              <a:buNone/>
              <a:defRPr baseline="0">
                <a:gradFill>
                  <a:gsLst>
                    <a:gs pos="1250">
                      <a:schemeClr val="tx2"/>
                    </a:gs>
                    <a:gs pos="99000">
                      <a:schemeClr val="tx2"/>
                    </a:gs>
                  </a:gsLst>
                  <a:lin ang="5400000" scaled="0"/>
                </a:gradFill>
                <a:latin typeface="+mn-lt"/>
              </a:defRPr>
            </a:lvl1pPr>
            <a:lvl2pPr marL="0" indent="0" defTabSz="175854">
              <a:buFontTx/>
              <a:buNone/>
              <a:defRPr sz="1961" baseline="0">
                <a:latin typeface="+mn-lt"/>
              </a:defRPr>
            </a:lvl2pPr>
            <a:lvl3pPr marL="224097" indent="0" defTabSz="175854">
              <a:buNone/>
              <a:defRPr baseline="0">
                <a:latin typeface="+mn-lt"/>
              </a:defRPr>
            </a:lvl3pPr>
            <a:lvl4pPr marL="448193" indent="0" defTabSz="175854">
              <a:buNone/>
              <a:defRPr baseline="0">
                <a:latin typeface="+mn-lt"/>
              </a:defRPr>
            </a:lvl4pPr>
            <a:lvl5pPr marL="672290" indent="0" defTabSz="175854">
              <a:buNone/>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3" name="スライド番号プレースホルダー 2"/>
          <p:cNvSpPr>
            <a:spLocks noGrp="1"/>
          </p:cNvSpPr>
          <p:nvPr>
            <p:ph type="sldNum" sz="quarter" idx="11"/>
          </p:nvPr>
        </p:nvSpPr>
        <p:spPr/>
        <p:txBody>
          <a:bodyPr/>
          <a:lstStyle/>
          <a:p>
            <a:fld id="{56AE791B-613B-4647-9101-A2DDB989CBD3}" type="slidenum">
              <a:rPr kumimoji="1" lang="ja-JP" altLang="en-US" smtClean="0"/>
              <a:pPr/>
              <a:t>‹#›</a:t>
            </a:fld>
            <a:endParaRPr kumimoji="1" lang="ja-JP" altLang="en-US"/>
          </a:p>
        </p:txBody>
      </p:sp>
    </p:spTree>
    <p:extLst>
      <p:ext uri="{BB962C8B-B14F-4D97-AF65-F5344CB8AC3E}">
        <p14:creationId xmlns:p14="http://schemas.microsoft.com/office/powerpoint/2010/main" val="1988459076"/>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6" name="Text Placeholder 5"/>
          <p:cNvSpPr>
            <a:spLocks noGrp="1"/>
          </p:cNvSpPr>
          <p:nvPr>
            <p:ph type="body" sz="quarter" idx="10"/>
          </p:nvPr>
        </p:nvSpPr>
        <p:spPr>
          <a:xfrm>
            <a:off x="269239" y="1189177"/>
            <a:ext cx="11653523" cy="1985641"/>
          </a:xfrm>
        </p:spPr>
        <p:txBody>
          <a:bodyPr/>
          <a:lstStyle>
            <a:lvl1pPr marL="0" indent="0" defTabSz="175854">
              <a:buNone/>
              <a:defRPr baseline="0">
                <a:gradFill>
                  <a:gsLst>
                    <a:gs pos="1250">
                      <a:schemeClr val="tx1"/>
                    </a:gs>
                    <a:gs pos="99000">
                      <a:schemeClr val="tx1"/>
                    </a:gs>
                  </a:gsLst>
                  <a:lin ang="5400000" scaled="0"/>
                </a:gradFill>
                <a:latin typeface="+mn-lt"/>
              </a:defRPr>
            </a:lvl1pPr>
            <a:lvl2pPr marL="0" indent="0" defTabSz="175854">
              <a:buFontTx/>
              <a:buNone/>
              <a:defRPr sz="1961" baseline="0">
                <a:latin typeface="+mn-lt"/>
              </a:defRPr>
            </a:lvl2pPr>
            <a:lvl3pPr marL="224097" indent="0" defTabSz="175854">
              <a:buNone/>
              <a:defRPr baseline="0">
                <a:latin typeface="+mn-lt"/>
              </a:defRPr>
            </a:lvl3pPr>
            <a:lvl4pPr marL="448193" indent="0" defTabSz="175854">
              <a:buNone/>
              <a:defRPr baseline="0">
                <a:latin typeface="+mn-lt"/>
              </a:defRPr>
            </a:lvl4pPr>
            <a:lvl5pPr marL="672290" indent="0" defTabSz="175854">
              <a:buNone/>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3" name="スライド番号プレースホルダー 2"/>
          <p:cNvSpPr>
            <a:spLocks noGrp="1"/>
          </p:cNvSpPr>
          <p:nvPr>
            <p:ph type="sldNum" sz="quarter" idx="11"/>
          </p:nvPr>
        </p:nvSpPr>
        <p:spPr/>
        <p:txBody>
          <a:bodyPr/>
          <a:lstStyle/>
          <a:p>
            <a:fld id="{56AE791B-613B-4647-9101-A2DDB989CBD3}" type="slidenum">
              <a:rPr kumimoji="1" lang="ja-JP" altLang="en-US" smtClean="0"/>
              <a:pPr/>
              <a:t>‹#›</a:t>
            </a:fld>
            <a:endParaRPr kumimoji="1" lang="ja-JP" altLang="en-US"/>
          </a:p>
        </p:txBody>
      </p:sp>
    </p:spTree>
    <p:extLst>
      <p:ext uri="{BB962C8B-B14F-4D97-AF65-F5344CB8AC3E}">
        <p14:creationId xmlns:p14="http://schemas.microsoft.com/office/powerpoint/2010/main" val="1209399507"/>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marL="178967" indent="-178967" defTabSz="175854">
              <a:defRPr baseline="0">
                <a:latin typeface="+mn-lt"/>
              </a:defRPr>
            </a:lvl1pPr>
            <a:lvl2pPr marL="348595" indent="-169629" defTabSz="175854">
              <a:defRPr baseline="0">
                <a:latin typeface="+mn-lt"/>
              </a:defRPr>
            </a:lvl2pPr>
            <a:lvl3pPr marL="529117" indent="-180522" defTabSz="175854">
              <a:defRPr baseline="0">
                <a:latin typeface="+mn-lt"/>
              </a:defRPr>
            </a:lvl3pPr>
            <a:lvl4pPr marL="708083" indent="-178967" defTabSz="175854">
              <a:defRPr baseline="0">
                <a:latin typeface="+mn-lt"/>
              </a:defRPr>
            </a:lvl4pPr>
            <a:lvl5pPr marL="877712" indent="-169629" defTabSz="175854">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6" name="Title 5"/>
          <p:cNvSpPr>
            <a:spLocks noGrp="1"/>
          </p:cNvSpPr>
          <p:nvPr>
            <p:ph type="title"/>
          </p:nvPr>
        </p:nvSpPr>
        <p:spPr/>
        <p:txBody>
          <a:bodyPr/>
          <a:lstStyle/>
          <a:p>
            <a:r>
              <a:rPr lang="en-US" altLang="ja-JP"/>
              <a:t>Click to edit Master title style</a:t>
            </a:r>
            <a:endParaRPr lang="en-US"/>
          </a:p>
        </p:txBody>
      </p:sp>
      <p:sp>
        <p:nvSpPr>
          <p:cNvPr id="2" name="スライド番号プレースホルダー 1"/>
          <p:cNvSpPr>
            <a:spLocks noGrp="1"/>
          </p:cNvSpPr>
          <p:nvPr>
            <p:ph type="sldNum" sz="quarter" idx="11"/>
          </p:nvPr>
        </p:nvSpPr>
        <p:spPr/>
        <p:txBody>
          <a:bodyPr/>
          <a:lstStyle/>
          <a:p>
            <a:fld id="{56AE791B-613B-4647-9101-A2DDB989CBD3}" type="slidenum">
              <a:rPr kumimoji="1" lang="ja-JP" altLang="en-US" smtClean="0"/>
              <a:pPr/>
              <a:t>‹#›</a:t>
            </a:fld>
            <a:endParaRPr kumimoji="1" lang="ja-JP" altLang="en-US"/>
          </a:p>
        </p:txBody>
      </p:sp>
    </p:spTree>
    <p:extLst>
      <p:ext uri="{BB962C8B-B14F-4D97-AF65-F5344CB8AC3E}">
        <p14:creationId xmlns:p14="http://schemas.microsoft.com/office/powerpoint/2010/main" val="2307769346"/>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marL="178967" indent="-178967" defTabSz="175854">
              <a:defRPr baseline="0">
                <a:gradFill>
                  <a:gsLst>
                    <a:gs pos="1250">
                      <a:schemeClr val="tx2"/>
                    </a:gs>
                    <a:gs pos="99000">
                      <a:schemeClr val="tx2"/>
                    </a:gs>
                  </a:gsLst>
                  <a:lin ang="5400000" scaled="0"/>
                </a:gradFill>
                <a:latin typeface="+mn-lt"/>
              </a:defRPr>
            </a:lvl1pPr>
            <a:lvl2pPr marL="348595" indent="-169629" defTabSz="175854">
              <a:defRPr baseline="0">
                <a:latin typeface="+mn-lt"/>
              </a:defRPr>
            </a:lvl2pPr>
            <a:lvl3pPr marL="529117" indent="-180522" defTabSz="175854">
              <a:defRPr baseline="0">
                <a:latin typeface="+mn-lt"/>
              </a:defRPr>
            </a:lvl3pPr>
            <a:lvl4pPr marL="708083" indent="-178967" defTabSz="175854">
              <a:defRPr baseline="0">
                <a:latin typeface="+mn-lt"/>
              </a:defRPr>
            </a:lvl4pPr>
            <a:lvl5pPr marL="877712" indent="-169629" defTabSz="175854">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6" name="Title 5"/>
          <p:cNvSpPr>
            <a:spLocks noGrp="1"/>
          </p:cNvSpPr>
          <p:nvPr>
            <p:ph type="title"/>
          </p:nvPr>
        </p:nvSpPr>
        <p:spPr/>
        <p:txBody>
          <a:bodyPr/>
          <a:lstStyle/>
          <a:p>
            <a:r>
              <a:rPr lang="en-US" altLang="ja-JP"/>
              <a:t>Click to edit Master title style</a:t>
            </a:r>
            <a:endParaRPr lang="en-US"/>
          </a:p>
        </p:txBody>
      </p:sp>
      <p:sp>
        <p:nvSpPr>
          <p:cNvPr id="2" name="スライド番号プレースホルダー 1"/>
          <p:cNvSpPr>
            <a:spLocks noGrp="1"/>
          </p:cNvSpPr>
          <p:nvPr>
            <p:ph type="sldNum" sz="quarter" idx="11"/>
          </p:nvPr>
        </p:nvSpPr>
        <p:spPr/>
        <p:txBody>
          <a:bodyPr/>
          <a:lstStyle/>
          <a:p>
            <a:fld id="{56AE791B-613B-4647-9101-A2DDB989CBD3}" type="slidenum">
              <a:rPr kumimoji="1" lang="ja-JP" altLang="en-US" smtClean="0"/>
              <a:pPr/>
              <a:t>‹#›</a:t>
            </a:fld>
            <a:endParaRPr kumimoji="1" lang="ja-JP" altLang="en-US"/>
          </a:p>
        </p:txBody>
      </p:sp>
    </p:spTree>
    <p:extLst>
      <p:ext uri="{BB962C8B-B14F-4D97-AF65-F5344CB8AC3E}">
        <p14:creationId xmlns:p14="http://schemas.microsoft.com/office/powerpoint/2010/main" val="4126848243"/>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4" name="Text Placeholder 3"/>
          <p:cNvSpPr>
            <a:spLocks noGrp="1"/>
          </p:cNvSpPr>
          <p:nvPr>
            <p:ph type="body" sz="quarter" idx="10"/>
          </p:nvPr>
        </p:nvSpPr>
        <p:spPr>
          <a:xfrm>
            <a:off x="269241" y="1189176"/>
            <a:ext cx="5378548" cy="1822685"/>
          </a:xfrm>
        </p:spPr>
        <p:txBody>
          <a:bodyPr wrap="square">
            <a:spAutoFit/>
          </a:bodyPr>
          <a:lstStyle>
            <a:lvl1pPr marL="0" indent="0" defTabSz="175854">
              <a:spcBef>
                <a:spcPts val="1200"/>
              </a:spcBef>
              <a:buClr>
                <a:schemeClr val="tx1"/>
              </a:buClr>
              <a:buFont typeface="Wingdings" pitchFamily="2" charset="2"/>
              <a:buNone/>
              <a:defRPr sz="2745" baseline="0">
                <a:gradFill>
                  <a:gsLst>
                    <a:gs pos="1250">
                      <a:schemeClr val="tx2"/>
                    </a:gs>
                    <a:gs pos="99000">
                      <a:schemeClr val="tx2"/>
                    </a:gs>
                  </a:gsLst>
                  <a:lin ang="5400000" scaled="0"/>
                </a:gradFill>
                <a:latin typeface="+mn-lt"/>
              </a:defRPr>
            </a:lvl1pPr>
            <a:lvl2pPr marL="0" indent="0" defTabSz="175854">
              <a:buNone/>
              <a:defRPr sz="1961" baseline="0">
                <a:latin typeface="+mn-lt"/>
              </a:defRPr>
            </a:lvl2pPr>
            <a:lvl3pPr marL="227209" indent="0" defTabSz="175854">
              <a:buNone/>
              <a:tabLst/>
              <a:defRPr sz="1961" baseline="0">
                <a:latin typeface="+mn-lt"/>
              </a:defRPr>
            </a:lvl3pPr>
            <a:lvl4pPr marL="451306" indent="0" defTabSz="175854">
              <a:buNone/>
              <a:defRPr baseline="0">
                <a:latin typeface="+mn-lt"/>
              </a:defRPr>
            </a:lvl4pPr>
            <a:lvl5pPr marL="672290" indent="0" defTabSz="175854">
              <a:buNone/>
              <a:tabLst/>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3"/>
          <p:cNvSpPr>
            <a:spLocks noGrp="1"/>
          </p:cNvSpPr>
          <p:nvPr>
            <p:ph type="body" sz="quarter" idx="11"/>
          </p:nvPr>
        </p:nvSpPr>
        <p:spPr>
          <a:xfrm>
            <a:off x="6544214" y="1189176"/>
            <a:ext cx="5378548" cy="1822685"/>
          </a:xfrm>
        </p:spPr>
        <p:txBody>
          <a:bodyPr wrap="square">
            <a:spAutoFit/>
          </a:bodyPr>
          <a:lstStyle>
            <a:lvl1pPr marL="0" indent="0" defTabSz="175854">
              <a:spcBef>
                <a:spcPts val="1200"/>
              </a:spcBef>
              <a:buClr>
                <a:schemeClr val="tx1"/>
              </a:buClr>
              <a:buFont typeface="Wingdings" pitchFamily="2" charset="2"/>
              <a:buNone/>
              <a:defRPr sz="2745" baseline="0">
                <a:gradFill>
                  <a:gsLst>
                    <a:gs pos="1250">
                      <a:schemeClr val="tx2"/>
                    </a:gs>
                    <a:gs pos="99000">
                      <a:schemeClr val="tx2"/>
                    </a:gs>
                  </a:gsLst>
                  <a:lin ang="5400000" scaled="0"/>
                </a:gradFill>
                <a:latin typeface="+mn-lt"/>
              </a:defRPr>
            </a:lvl1pPr>
            <a:lvl2pPr marL="0" indent="0" defTabSz="175854">
              <a:buNone/>
              <a:defRPr sz="1961" baseline="0">
                <a:latin typeface="+mn-lt"/>
              </a:defRPr>
            </a:lvl2pPr>
            <a:lvl3pPr marL="227209" indent="0" defTabSz="175854">
              <a:buNone/>
              <a:tabLst/>
              <a:defRPr sz="1961" baseline="0">
                <a:latin typeface="+mn-lt"/>
              </a:defRPr>
            </a:lvl3pPr>
            <a:lvl4pPr marL="451306" indent="0" defTabSz="175854">
              <a:buNone/>
              <a:defRPr baseline="0">
                <a:latin typeface="+mn-lt"/>
              </a:defRPr>
            </a:lvl4pPr>
            <a:lvl5pPr marL="672290" indent="0" defTabSz="175854">
              <a:buNone/>
              <a:tabLst/>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3" name="スライド番号プレースホルダー 2"/>
          <p:cNvSpPr>
            <a:spLocks noGrp="1"/>
          </p:cNvSpPr>
          <p:nvPr>
            <p:ph type="sldNum" sz="quarter" idx="12"/>
          </p:nvPr>
        </p:nvSpPr>
        <p:spPr/>
        <p:txBody>
          <a:bodyPr/>
          <a:lstStyle/>
          <a:p>
            <a:fld id="{56AE791B-613B-4647-9101-A2DDB989CBD3}" type="slidenum">
              <a:rPr kumimoji="1" lang="ja-JP" altLang="en-US" smtClean="0"/>
              <a:pPr/>
              <a:t>‹#›</a:t>
            </a:fld>
            <a:endParaRPr kumimoji="1" lang="ja-JP" altLang="en-US"/>
          </a:p>
        </p:txBody>
      </p:sp>
    </p:spTree>
    <p:extLst>
      <p:ext uri="{BB962C8B-B14F-4D97-AF65-F5344CB8AC3E}">
        <p14:creationId xmlns:p14="http://schemas.microsoft.com/office/powerpoint/2010/main" val="2991429061"/>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4" name="Text Placeholder 3"/>
          <p:cNvSpPr>
            <a:spLocks noGrp="1"/>
          </p:cNvSpPr>
          <p:nvPr>
            <p:ph type="body" sz="quarter" idx="10"/>
          </p:nvPr>
        </p:nvSpPr>
        <p:spPr>
          <a:xfrm>
            <a:off x="269241" y="1189176"/>
            <a:ext cx="5378548" cy="1822685"/>
          </a:xfrm>
        </p:spPr>
        <p:txBody>
          <a:bodyPr wrap="square">
            <a:spAutoFit/>
          </a:bodyPr>
          <a:lstStyle>
            <a:lvl1pPr marL="0" indent="0" defTabSz="175854">
              <a:spcBef>
                <a:spcPts val="1200"/>
              </a:spcBef>
              <a:buClr>
                <a:schemeClr val="tx1"/>
              </a:buClr>
              <a:buFont typeface="Wingdings" pitchFamily="2" charset="2"/>
              <a:buNone/>
              <a:defRPr sz="2745" baseline="0">
                <a:latin typeface="+mn-lt"/>
              </a:defRPr>
            </a:lvl1pPr>
            <a:lvl2pPr marL="0" indent="0" defTabSz="175854">
              <a:buNone/>
              <a:defRPr sz="1961" baseline="0">
                <a:latin typeface="+mn-lt"/>
              </a:defRPr>
            </a:lvl2pPr>
            <a:lvl3pPr marL="227209" indent="0" defTabSz="175854">
              <a:buNone/>
              <a:tabLst/>
              <a:defRPr sz="1961" baseline="0">
                <a:latin typeface="+mn-lt"/>
              </a:defRPr>
            </a:lvl3pPr>
            <a:lvl4pPr marL="451306" indent="0" defTabSz="175854">
              <a:buNone/>
              <a:defRPr baseline="0">
                <a:latin typeface="+mn-lt"/>
              </a:defRPr>
            </a:lvl4pPr>
            <a:lvl5pPr marL="672290" indent="0" defTabSz="175854">
              <a:buNone/>
              <a:tabLst/>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3"/>
          <p:cNvSpPr>
            <a:spLocks noGrp="1"/>
          </p:cNvSpPr>
          <p:nvPr>
            <p:ph type="body" sz="quarter" idx="11"/>
          </p:nvPr>
        </p:nvSpPr>
        <p:spPr>
          <a:xfrm>
            <a:off x="6544214" y="1189176"/>
            <a:ext cx="5378548" cy="1822685"/>
          </a:xfrm>
        </p:spPr>
        <p:txBody>
          <a:bodyPr wrap="square">
            <a:spAutoFit/>
          </a:bodyPr>
          <a:lstStyle>
            <a:lvl1pPr marL="0" indent="0" defTabSz="175854">
              <a:spcBef>
                <a:spcPts val="1200"/>
              </a:spcBef>
              <a:buClr>
                <a:schemeClr val="tx1"/>
              </a:buClr>
              <a:buFont typeface="Wingdings" pitchFamily="2" charset="2"/>
              <a:buNone/>
              <a:defRPr sz="2745" baseline="0">
                <a:latin typeface="+mn-lt"/>
              </a:defRPr>
            </a:lvl1pPr>
            <a:lvl2pPr marL="0" indent="0" defTabSz="175854">
              <a:buNone/>
              <a:defRPr sz="1961" baseline="0">
                <a:latin typeface="+mn-lt"/>
              </a:defRPr>
            </a:lvl2pPr>
            <a:lvl3pPr marL="227209" indent="0" defTabSz="175854">
              <a:buNone/>
              <a:tabLst/>
              <a:defRPr sz="1961" baseline="0">
                <a:latin typeface="+mn-lt"/>
              </a:defRPr>
            </a:lvl3pPr>
            <a:lvl4pPr marL="451306" indent="0" defTabSz="175854">
              <a:buNone/>
              <a:defRPr baseline="0">
                <a:latin typeface="+mn-lt"/>
              </a:defRPr>
            </a:lvl4pPr>
            <a:lvl5pPr marL="672290" indent="0" defTabSz="175854">
              <a:buNone/>
              <a:tabLst/>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3" name="スライド番号プレースホルダー 2"/>
          <p:cNvSpPr>
            <a:spLocks noGrp="1"/>
          </p:cNvSpPr>
          <p:nvPr>
            <p:ph type="sldNum" sz="quarter" idx="12"/>
          </p:nvPr>
        </p:nvSpPr>
        <p:spPr/>
        <p:txBody>
          <a:bodyPr/>
          <a:lstStyle/>
          <a:p>
            <a:fld id="{56AE791B-613B-4647-9101-A2DDB989CBD3}" type="slidenum">
              <a:rPr kumimoji="1" lang="ja-JP" altLang="en-US" smtClean="0"/>
              <a:pPr/>
              <a:t>‹#›</a:t>
            </a:fld>
            <a:endParaRPr kumimoji="1" lang="ja-JP" altLang="en-US"/>
          </a:p>
        </p:txBody>
      </p:sp>
    </p:spTree>
    <p:extLst>
      <p:ext uri="{BB962C8B-B14F-4D97-AF65-F5344CB8AC3E}">
        <p14:creationId xmlns:p14="http://schemas.microsoft.com/office/powerpoint/2010/main" val="276508696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116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4" name="Text Placeholder 3"/>
          <p:cNvSpPr>
            <a:spLocks noGrp="1"/>
          </p:cNvSpPr>
          <p:nvPr>
            <p:ph type="body" sz="quarter" idx="10"/>
          </p:nvPr>
        </p:nvSpPr>
        <p:spPr>
          <a:xfrm>
            <a:off x="269241" y="1189176"/>
            <a:ext cx="5378548" cy="1889074"/>
          </a:xfrm>
        </p:spPr>
        <p:txBody>
          <a:bodyPr wrap="square">
            <a:spAutoFit/>
          </a:bodyPr>
          <a:lstStyle>
            <a:lvl1pPr marL="178967" indent="-178967" defTabSz="175854">
              <a:spcBef>
                <a:spcPts val="1200"/>
              </a:spcBef>
              <a:buClr>
                <a:schemeClr val="tx1"/>
              </a:buClr>
              <a:buFont typeface="Arial" pitchFamily="34" charset="0"/>
              <a:buChar char="•"/>
              <a:defRPr sz="2745" baseline="0">
                <a:latin typeface="+mn-lt"/>
              </a:defRPr>
            </a:lvl1pPr>
            <a:lvl2pPr marL="354820" indent="-175854" defTabSz="175854">
              <a:defRPr sz="2353" baseline="0">
                <a:latin typeface="+mn-lt"/>
              </a:defRPr>
            </a:lvl2pPr>
            <a:lvl3pPr marL="532229" indent="-177410" defTabSz="175854">
              <a:tabLst/>
              <a:defRPr sz="1961" baseline="0">
                <a:latin typeface="+mn-lt"/>
              </a:defRPr>
            </a:lvl3pPr>
            <a:lvl4pPr marL="700302" indent="-168072" defTabSz="175854">
              <a:defRPr baseline="0">
                <a:latin typeface="+mn-lt"/>
              </a:defRPr>
            </a:lvl4pPr>
            <a:lvl5pPr marL="877712" indent="-177410" defTabSz="175854">
              <a:tabLst/>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3"/>
          <p:cNvSpPr>
            <a:spLocks noGrp="1"/>
          </p:cNvSpPr>
          <p:nvPr>
            <p:ph type="body" sz="quarter" idx="11"/>
          </p:nvPr>
        </p:nvSpPr>
        <p:spPr>
          <a:xfrm>
            <a:off x="6544214" y="1189176"/>
            <a:ext cx="5378548" cy="1889074"/>
          </a:xfrm>
        </p:spPr>
        <p:txBody>
          <a:bodyPr wrap="square">
            <a:spAutoFit/>
          </a:bodyPr>
          <a:lstStyle>
            <a:lvl1pPr marL="177410" indent="-177410" defTabSz="175854">
              <a:spcBef>
                <a:spcPts val="1200"/>
              </a:spcBef>
              <a:buClr>
                <a:schemeClr val="tx1"/>
              </a:buClr>
              <a:buFont typeface="Arial" pitchFamily="34" charset="0"/>
              <a:buChar char="•"/>
              <a:defRPr sz="2745" baseline="0">
                <a:latin typeface="+mn-lt"/>
              </a:defRPr>
            </a:lvl1pPr>
            <a:lvl2pPr marL="354820" indent="-177410" defTabSz="175854">
              <a:defRPr sz="2353" baseline="0">
                <a:latin typeface="+mn-lt"/>
              </a:defRPr>
            </a:lvl2pPr>
            <a:lvl3pPr marL="532229" indent="-177410" defTabSz="175854">
              <a:tabLst/>
              <a:defRPr sz="1961" baseline="0">
                <a:latin typeface="+mn-lt"/>
              </a:defRPr>
            </a:lvl3pPr>
            <a:lvl4pPr marL="700302" indent="-168072" defTabSz="175854">
              <a:defRPr baseline="0">
                <a:latin typeface="+mn-lt"/>
              </a:defRPr>
            </a:lvl4pPr>
            <a:lvl5pPr marL="877712" indent="-177410" defTabSz="175854">
              <a:tabLst/>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3" name="スライド番号プレースホルダー 2"/>
          <p:cNvSpPr>
            <a:spLocks noGrp="1"/>
          </p:cNvSpPr>
          <p:nvPr>
            <p:ph type="sldNum" sz="quarter" idx="12"/>
          </p:nvPr>
        </p:nvSpPr>
        <p:spPr/>
        <p:txBody>
          <a:bodyPr/>
          <a:lstStyle/>
          <a:p>
            <a:fld id="{56AE791B-613B-4647-9101-A2DDB989CBD3}" type="slidenum">
              <a:rPr kumimoji="1" lang="ja-JP" altLang="en-US" smtClean="0"/>
              <a:pPr/>
              <a:t>‹#›</a:t>
            </a:fld>
            <a:endParaRPr kumimoji="1" lang="ja-JP" altLang="en-US"/>
          </a:p>
        </p:txBody>
      </p:sp>
    </p:spTree>
    <p:extLst>
      <p:ext uri="{BB962C8B-B14F-4D97-AF65-F5344CB8AC3E}">
        <p14:creationId xmlns:p14="http://schemas.microsoft.com/office/powerpoint/2010/main" val="2900139536"/>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4" name="Text Placeholder 3"/>
          <p:cNvSpPr>
            <a:spLocks noGrp="1"/>
          </p:cNvSpPr>
          <p:nvPr>
            <p:ph type="body" sz="quarter" idx="10"/>
          </p:nvPr>
        </p:nvSpPr>
        <p:spPr>
          <a:xfrm>
            <a:off x="269241" y="1189176"/>
            <a:ext cx="5378548" cy="1889074"/>
          </a:xfrm>
        </p:spPr>
        <p:txBody>
          <a:bodyPr wrap="square">
            <a:spAutoFit/>
          </a:bodyPr>
          <a:lstStyle>
            <a:lvl1pPr marL="177410" indent="-177410" defTabSz="175854">
              <a:spcBef>
                <a:spcPts val="1200"/>
              </a:spcBef>
              <a:buClr>
                <a:schemeClr val="tx2"/>
              </a:buClr>
              <a:buFont typeface="Arial" pitchFamily="34" charset="0"/>
              <a:buChar char="•"/>
              <a:defRPr sz="2745" baseline="0">
                <a:gradFill>
                  <a:gsLst>
                    <a:gs pos="1250">
                      <a:schemeClr val="tx2"/>
                    </a:gs>
                    <a:gs pos="99000">
                      <a:schemeClr val="tx2"/>
                    </a:gs>
                  </a:gsLst>
                  <a:lin ang="5400000" scaled="0"/>
                </a:gradFill>
                <a:latin typeface="+mn-lt"/>
              </a:defRPr>
            </a:lvl1pPr>
            <a:lvl2pPr marL="354820" indent="-177410" defTabSz="175854">
              <a:defRPr sz="2353" baseline="0">
                <a:latin typeface="+mn-lt"/>
              </a:defRPr>
            </a:lvl2pPr>
            <a:lvl3pPr marL="532229" indent="-177410" defTabSz="175854">
              <a:tabLst/>
              <a:defRPr sz="1961" baseline="0">
                <a:latin typeface="+mn-lt"/>
              </a:defRPr>
            </a:lvl3pPr>
            <a:lvl4pPr marL="700302" indent="-168072" defTabSz="175854">
              <a:defRPr baseline="0">
                <a:latin typeface="+mn-lt"/>
              </a:defRPr>
            </a:lvl4pPr>
            <a:lvl5pPr marL="877712" indent="-177410" defTabSz="175854">
              <a:tabLst/>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3"/>
          <p:cNvSpPr>
            <a:spLocks noGrp="1"/>
          </p:cNvSpPr>
          <p:nvPr>
            <p:ph type="body" sz="quarter" idx="11"/>
          </p:nvPr>
        </p:nvSpPr>
        <p:spPr>
          <a:xfrm>
            <a:off x="6544214" y="1189176"/>
            <a:ext cx="5378548" cy="1889074"/>
          </a:xfrm>
        </p:spPr>
        <p:txBody>
          <a:bodyPr wrap="square">
            <a:spAutoFit/>
          </a:bodyPr>
          <a:lstStyle>
            <a:lvl1pPr marL="177410" indent="-177410" defTabSz="175854">
              <a:spcBef>
                <a:spcPts val="1200"/>
              </a:spcBef>
              <a:buClr>
                <a:schemeClr val="tx2"/>
              </a:buClr>
              <a:buFont typeface="Arial" pitchFamily="34" charset="0"/>
              <a:buChar char="•"/>
              <a:defRPr sz="2745" baseline="0">
                <a:gradFill>
                  <a:gsLst>
                    <a:gs pos="1250">
                      <a:schemeClr val="tx2"/>
                    </a:gs>
                    <a:gs pos="99000">
                      <a:schemeClr val="tx2"/>
                    </a:gs>
                  </a:gsLst>
                  <a:lin ang="5400000" scaled="0"/>
                </a:gradFill>
                <a:latin typeface="+mn-lt"/>
              </a:defRPr>
            </a:lvl1pPr>
            <a:lvl2pPr marL="354820" indent="-177410" defTabSz="175854">
              <a:defRPr sz="2353" baseline="0">
                <a:latin typeface="+mn-lt"/>
              </a:defRPr>
            </a:lvl2pPr>
            <a:lvl3pPr marL="532229" indent="-177410" defTabSz="175854">
              <a:tabLst/>
              <a:defRPr sz="1961" baseline="0">
                <a:latin typeface="+mn-lt"/>
              </a:defRPr>
            </a:lvl3pPr>
            <a:lvl4pPr marL="700302" indent="-168072" defTabSz="175854">
              <a:defRPr baseline="0">
                <a:latin typeface="+mn-lt"/>
              </a:defRPr>
            </a:lvl4pPr>
            <a:lvl5pPr marL="877712" indent="-177410" defTabSz="175854">
              <a:tabLst/>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3" name="スライド番号プレースホルダー 2"/>
          <p:cNvSpPr>
            <a:spLocks noGrp="1"/>
          </p:cNvSpPr>
          <p:nvPr>
            <p:ph type="sldNum" sz="quarter" idx="12"/>
          </p:nvPr>
        </p:nvSpPr>
        <p:spPr/>
        <p:txBody>
          <a:bodyPr/>
          <a:lstStyle>
            <a:lvl1pPr>
              <a:defRPr baseline="0"/>
            </a:lvl1pPr>
          </a:lstStyle>
          <a:p>
            <a:fld id="{56AE791B-613B-4647-9101-A2DDB989CBD3}" type="slidenum">
              <a:rPr kumimoji="1" lang="ja-JP" altLang="en-US" smtClean="0"/>
              <a:pPr/>
              <a:t>‹#›</a:t>
            </a:fld>
            <a:endParaRPr kumimoji="1" lang="ja-JP" altLang="en-US"/>
          </a:p>
        </p:txBody>
      </p:sp>
    </p:spTree>
    <p:extLst>
      <p:ext uri="{BB962C8B-B14F-4D97-AF65-F5344CB8AC3E}">
        <p14:creationId xmlns:p14="http://schemas.microsoft.com/office/powerpoint/2010/main" val="2357549038"/>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スライド番号プレースホルダー 2"/>
          <p:cNvSpPr>
            <a:spLocks noGrp="1"/>
          </p:cNvSpPr>
          <p:nvPr>
            <p:ph type="sldNum" sz="quarter" idx="10"/>
          </p:nvPr>
        </p:nvSpPr>
        <p:spPr/>
        <p:txBody>
          <a:bodyPr/>
          <a:lstStyle/>
          <a:p>
            <a:fld id="{56AE791B-613B-4647-9101-A2DDB989CBD3}" type="slidenum">
              <a:rPr kumimoji="1" lang="ja-JP" altLang="en-US" smtClean="0"/>
              <a:pPr/>
              <a:t>‹#›</a:t>
            </a:fld>
            <a:endParaRPr kumimoji="1" lang="ja-JP" altLang="en-US"/>
          </a:p>
        </p:txBody>
      </p:sp>
    </p:spTree>
    <p:extLst>
      <p:ext uri="{BB962C8B-B14F-4D97-AF65-F5344CB8AC3E}">
        <p14:creationId xmlns:p14="http://schemas.microsoft.com/office/powerpoint/2010/main" val="3097715025"/>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8820460"/>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47801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8992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6178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スライド番号プレースホルダー 3"/>
          <p:cNvSpPr>
            <a:spLocks noGrp="1"/>
          </p:cNvSpPr>
          <p:nvPr>
            <p:ph type="sldNum" sz="quarter" idx="11"/>
          </p:nvPr>
        </p:nvSpPr>
        <p:spPr/>
        <p:txBody>
          <a:bodyPr/>
          <a:lstStyle/>
          <a:p>
            <a:fld id="{56AE791B-613B-4647-9101-A2DDB989CBD3}" type="slidenum">
              <a:rPr kumimoji="1" lang="ja-JP" altLang="en-US" smtClean="0"/>
              <a:pPr/>
              <a:t>‹#›</a:t>
            </a:fld>
            <a:endParaRPr kumimoji="1" lang="ja-JP" altLang="en-US"/>
          </a:p>
        </p:txBody>
      </p:sp>
    </p:spTree>
    <p:extLst>
      <p:ext uri="{BB962C8B-B14F-4D97-AF65-F5344CB8AC3E}">
        <p14:creationId xmlns:p14="http://schemas.microsoft.com/office/powerpoint/2010/main" val="3734054725"/>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25292693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6533355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507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63231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89" y="1434370"/>
            <a:ext cx="6436579"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83648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89163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7124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64258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870309" y="457200"/>
            <a:ext cx="7539737"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50B25515-8064-4BD3-84AA-DA3CB13A9A6E}"/>
              </a:ext>
            </a:extLst>
          </p:cNvPr>
          <p:cNvSpPr>
            <a:spLocks noGrp="1"/>
          </p:cNvSpPr>
          <p:nvPr>
            <p:ph type="body" sz="quarter" idx="10"/>
          </p:nvPr>
        </p:nvSpPr>
        <p:spPr>
          <a:xfrm>
            <a:off x="1866246" y="1011238"/>
            <a:ext cx="7544300" cy="430887"/>
          </a:xfrm>
        </p:spPr>
        <p:txBody>
          <a:bodyPr/>
          <a:lstStyle>
            <a:lvl1pPr marL="0" indent="0">
              <a:buNone/>
              <a:defRPr>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E7C1AF99-B10D-4276-927D-D96E0A2C1FC9}"/>
              </a:ext>
            </a:extLst>
          </p:cNvPr>
          <p:cNvSpPr>
            <a:spLocks noGrp="1"/>
          </p:cNvSpPr>
          <p:nvPr>
            <p:ph type="body" sz="quarter" idx="11"/>
          </p:nvPr>
        </p:nvSpPr>
        <p:spPr>
          <a:xfrm>
            <a:off x="584200" y="2017713"/>
            <a:ext cx="3007226" cy="457200"/>
          </a:xfrm>
          <a:solidFill>
            <a:schemeClr val="tx2"/>
          </a:solidFill>
        </p:spPr>
        <p:txBody>
          <a:bodyPr lIns="91440" tIns="45720" rIns="91440" bIns="45720" anchor="ctr" anchorCtr="0">
            <a:noAutofit/>
          </a:bodyPr>
          <a:lstStyle>
            <a:lvl1pPr marL="0" indent="0">
              <a:buNone/>
              <a:defRPr sz="1800" cap="all" baseline="0">
                <a:solidFill>
                  <a:schemeClr val="accent3"/>
                </a:solidFill>
              </a:defRPr>
            </a:lvl1pPr>
            <a:lvl2pPr marL="0" indent="0">
              <a:buNone/>
              <a:defRPr/>
            </a:lvl2pPr>
            <a:lvl3pPr marL="0" indent="0">
              <a:buNone/>
              <a:defRPr/>
            </a:lvl3pPr>
            <a:lvl4pPr marL="0" indent="0">
              <a:buNone/>
              <a:defRPr/>
            </a:lvl4pPr>
            <a:lvl5pPr marL="0" indent="0">
              <a:buNone/>
              <a:defRPr/>
            </a:lvl5pPr>
          </a:lstStyle>
          <a:p>
            <a:pPr lvl="0"/>
            <a:r>
              <a:rPr lang="en-US"/>
              <a:t>Click to edit</a:t>
            </a:r>
          </a:p>
        </p:txBody>
      </p:sp>
      <p:sp>
        <p:nvSpPr>
          <p:cNvPr id="7" name="Text Placeholder 5">
            <a:extLst>
              <a:ext uri="{FF2B5EF4-FFF2-40B4-BE49-F238E27FC236}">
                <a16:creationId xmlns:a16="http://schemas.microsoft.com/office/drawing/2014/main" id="{30A2424F-60EE-438E-BE2E-1A3542EECCE0}"/>
              </a:ext>
            </a:extLst>
          </p:cNvPr>
          <p:cNvSpPr>
            <a:spLocks noGrp="1"/>
          </p:cNvSpPr>
          <p:nvPr>
            <p:ph type="body" sz="quarter" idx="12"/>
          </p:nvPr>
        </p:nvSpPr>
        <p:spPr>
          <a:xfrm>
            <a:off x="4830262" y="2017713"/>
            <a:ext cx="3007226" cy="457200"/>
          </a:xfrm>
          <a:solidFill>
            <a:schemeClr val="tx2"/>
          </a:solidFill>
        </p:spPr>
        <p:txBody>
          <a:bodyPr lIns="91440" tIns="45720" rIns="91440" bIns="45720" anchor="ctr" anchorCtr="0">
            <a:noAutofit/>
          </a:bodyPr>
          <a:lstStyle>
            <a:lvl1pPr marL="0" indent="0">
              <a:buNone/>
              <a:defRPr sz="1800" cap="all" baseline="0">
                <a:solidFill>
                  <a:schemeClr val="accent3"/>
                </a:solidFill>
              </a:defRPr>
            </a:lvl1pPr>
            <a:lvl2pPr marL="0" indent="0">
              <a:buNone/>
              <a:defRPr/>
            </a:lvl2pPr>
            <a:lvl3pPr marL="0" indent="0">
              <a:buNone/>
              <a:defRPr/>
            </a:lvl3pPr>
            <a:lvl4pPr marL="0" indent="0">
              <a:buNone/>
              <a:defRPr/>
            </a:lvl4pPr>
            <a:lvl5pPr marL="0" indent="0">
              <a:buNone/>
              <a:defRPr/>
            </a:lvl5pPr>
          </a:lstStyle>
          <a:p>
            <a:pPr lvl="0"/>
            <a:r>
              <a:rPr lang="en-US"/>
              <a:t>Click to edit</a:t>
            </a:r>
          </a:p>
        </p:txBody>
      </p:sp>
      <p:sp>
        <p:nvSpPr>
          <p:cNvPr id="8" name="Text Placeholder 5">
            <a:extLst>
              <a:ext uri="{FF2B5EF4-FFF2-40B4-BE49-F238E27FC236}">
                <a16:creationId xmlns:a16="http://schemas.microsoft.com/office/drawing/2014/main" id="{621BA0FA-96C9-4714-A62E-B66D9A4678A7}"/>
              </a:ext>
            </a:extLst>
          </p:cNvPr>
          <p:cNvSpPr>
            <a:spLocks noGrp="1"/>
          </p:cNvSpPr>
          <p:nvPr>
            <p:ph type="body" sz="quarter" idx="13"/>
          </p:nvPr>
        </p:nvSpPr>
        <p:spPr>
          <a:xfrm>
            <a:off x="584200" y="2647328"/>
            <a:ext cx="3007226" cy="1569660"/>
          </a:xfrm>
        </p:spPr>
        <p:txBody>
          <a:bodyPr/>
          <a:lstStyle>
            <a:lvl1pPr marL="0" indent="0">
              <a:spcBef>
                <a:spcPts val="1200"/>
              </a:spcBef>
              <a:buNone/>
              <a:defRPr sz="1600"/>
            </a:lvl1pPr>
            <a:lvl2pPr marL="0" indent="0">
              <a:spcBef>
                <a:spcPts val="1200"/>
              </a:spcBef>
              <a:buNone/>
              <a:defRPr sz="1200"/>
            </a:lvl2pPr>
            <a:lvl3pPr marL="0" indent="0">
              <a:spcBef>
                <a:spcPts val="1200"/>
              </a:spcBef>
              <a:buNone/>
              <a:defRPr sz="1050"/>
            </a:lvl3pPr>
            <a:lvl4pPr marL="0" indent="0">
              <a:spcBef>
                <a:spcPts val="1200"/>
              </a:spcBef>
              <a:buNone/>
              <a:defRPr sz="1000"/>
            </a:lvl4pPr>
            <a:lvl5pPr marL="0" indent="0">
              <a:spcBef>
                <a:spcPts val="1200"/>
              </a:spcBef>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5">
            <a:extLst>
              <a:ext uri="{FF2B5EF4-FFF2-40B4-BE49-F238E27FC236}">
                <a16:creationId xmlns:a16="http://schemas.microsoft.com/office/drawing/2014/main" id="{635F81E2-D0F0-4B08-920A-08E4C6C10E88}"/>
              </a:ext>
            </a:extLst>
          </p:cNvPr>
          <p:cNvSpPr>
            <a:spLocks noGrp="1"/>
          </p:cNvSpPr>
          <p:nvPr>
            <p:ph type="body" sz="quarter" idx="14"/>
          </p:nvPr>
        </p:nvSpPr>
        <p:spPr>
          <a:xfrm>
            <a:off x="4830262" y="2647328"/>
            <a:ext cx="3007226" cy="1569660"/>
          </a:xfrm>
        </p:spPr>
        <p:txBody>
          <a:bodyPr/>
          <a:lstStyle>
            <a:lvl1pPr marL="0" indent="0">
              <a:spcBef>
                <a:spcPts val="1200"/>
              </a:spcBef>
              <a:buNone/>
              <a:defRPr sz="1600"/>
            </a:lvl1pPr>
            <a:lvl2pPr marL="0" indent="0">
              <a:spcBef>
                <a:spcPts val="1200"/>
              </a:spcBef>
              <a:buNone/>
              <a:defRPr sz="1200"/>
            </a:lvl2pPr>
            <a:lvl3pPr marL="0" indent="0">
              <a:spcBef>
                <a:spcPts val="1200"/>
              </a:spcBef>
              <a:buNone/>
              <a:defRPr sz="1050"/>
            </a:lvl3pPr>
            <a:lvl4pPr marL="0" indent="0">
              <a:spcBef>
                <a:spcPts val="1200"/>
              </a:spcBef>
              <a:buNone/>
              <a:defRPr sz="1000"/>
            </a:lvl4pPr>
            <a:lvl5pPr marL="0" indent="0">
              <a:spcBef>
                <a:spcPts val="1200"/>
              </a:spcBef>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66913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36">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364525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32994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75781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33398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670313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9912361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0470205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6255486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919447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83175709"/>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7185771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12066060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037494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5114963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2_Title and text side by si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337790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97131" y="585788"/>
            <a:ext cx="3183637" cy="5683250"/>
          </a:xfrm>
        </p:spPr>
        <p:txBody>
          <a:bodyPr anchor="ctr"/>
          <a:lstStyle>
            <a:lvl1pPr>
              <a:defRPr>
                <a:solidFill>
                  <a:srgbClr val="50E6FF"/>
                </a:solidFill>
              </a:defRPr>
            </a:lvl1pPr>
          </a:lstStyle>
          <a:p>
            <a:r>
              <a:rPr lang="en-US"/>
              <a:t>Title</a:t>
            </a:r>
          </a:p>
        </p:txBody>
      </p:sp>
    </p:spTree>
    <p:extLst>
      <p:ext uri="{BB962C8B-B14F-4D97-AF65-F5344CB8AC3E}">
        <p14:creationId xmlns:p14="http://schemas.microsoft.com/office/powerpoint/2010/main" val="17322283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atin typeface="Yu Gothic UI" panose="020B0500000000000000" pitchFamily="34" charset="-128"/>
                <a:ea typeface="Yu Gothic UI" panose="020B0500000000000000" pitchFamily="34" charset="-128"/>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Yu Gothic UI" panose="020B0500000000000000" pitchFamily="34" charset="-128"/>
                <a:ea typeface="Yu Gothic UI" panose="020B0500000000000000" pitchFamily="34" charset="-128"/>
                <a:cs typeface="Segoe UI" panose="020B0502040204020203" pitchFamily="34" charset="0"/>
              </a:defRPr>
            </a:lvl1pPr>
          </a:lstStyle>
          <a:p>
            <a:pPr lvl="0"/>
            <a:r>
              <a:rPr lang="en-US"/>
              <a:t>Speaker name or subtitle</a:t>
            </a:r>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081489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24033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_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2382632"/>
            <a:ext cx="3183637" cy="553998"/>
          </a:xfrm>
        </p:spPr>
        <p:txBody>
          <a:bodyPr anchor="b"/>
          <a:lstStyle>
            <a:lvl1pPr>
              <a:defRPr>
                <a:solidFill>
                  <a:srgbClr val="50E6FF"/>
                </a:solidFill>
              </a:defRPr>
            </a:lvl1pPr>
          </a:lstStyle>
          <a:p>
            <a:r>
              <a:rPr lang="en-US"/>
              <a:t>Title</a:t>
            </a:r>
          </a:p>
        </p:txBody>
      </p:sp>
      <p:sp>
        <p:nvSpPr>
          <p:cNvPr id="6" name="Text Placeholder 5">
            <a:extLst>
              <a:ext uri="{FF2B5EF4-FFF2-40B4-BE49-F238E27FC236}">
                <a16:creationId xmlns:a16="http://schemas.microsoft.com/office/drawing/2014/main" id="{FC52D158-B955-400A-9815-89E826FC7C9B}"/>
              </a:ext>
            </a:extLst>
          </p:cNvPr>
          <p:cNvSpPr>
            <a:spLocks noGrp="1"/>
          </p:cNvSpPr>
          <p:nvPr>
            <p:ph type="body" sz="quarter" idx="11"/>
          </p:nvPr>
        </p:nvSpPr>
        <p:spPr>
          <a:xfrm>
            <a:off x="584200" y="3086344"/>
            <a:ext cx="3268663" cy="1231106"/>
          </a:xfrm>
        </p:spPr>
        <p:txBody>
          <a:bodyPr/>
          <a:lstStyle>
            <a:lvl1pPr marL="0" indent="0">
              <a:spcBef>
                <a:spcPts val="0"/>
              </a:spcBef>
              <a:buNone/>
              <a:defRPr sz="1600" cap="all" spc="100" baseline="0">
                <a:solidFill>
                  <a:schemeClr val="bg1"/>
                </a:solidFill>
              </a:defRPr>
            </a:lvl1pPr>
            <a:lvl2pPr marL="0" indent="0">
              <a:spcBef>
                <a:spcPts val="0"/>
              </a:spcBef>
              <a:buNone/>
              <a:defRPr>
                <a:solidFill>
                  <a:schemeClr val="bg1"/>
                </a:solidFill>
              </a:defRPr>
            </a:lvl2pPr>
            <a:lvl3pPr marL="0" indent="0">
              <a:spcBef>
                <a:spcPts val="0"/>
              </a:spcBef>
              <a:buNone/>
              <a:defRPr>
                <a:solidFill>
                  <a:schemeClr val="bg1"/>
                </a:solidFill>
              </a:defRPr>
            </a:lvl3pPr>
            <a:lvl4pPr marL="0" indent="0">
              <a:spcBef>
                <a:spcPts val="0"/>
              </a:spcBef>
              <a:buNone/>
              <a:defRPr>
                <a:solidFill>
                  <a:schemeClr val="bg1"/>
                </a:solidFill>
              </a:defRPr>
            </a:lvl4pPr>
            <a:lvl5pPr marL="0" indent="0">
              <a:spcBef>
                <a:spcPts val="0"/>
              </a:spcBef>
              <a:buNone/>
              <a:defRPr>
                <a:solidFill>
                  <a:schemeClr val="bg1"/>
                </a:solidFill>
              </a:defRPr>
            </a:lvl5pPr>
          </a:lstStyle>
          <a:p>
            <a:pPr lvl="0"/>
            <a:r>
              <a:rPr lang="en-US"/>
              <a:t>Click to edit Master</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25A7D574-06BD-497B-BE60-FCD882C88789}"/>
              </a:ext>
            </a:extLst>
          </p:cNvPr>
          <p:cNvSpPr>
            <a:spLocks noGrp="1"/>
          </p:cNvSpPr>
          <p:nvPr>
            <p:ph type="body" sz="quarter" idx="12"/>
          </p:nvPr>
        </p:nvSpPr>
        <p:spPr>
          <a:xfrm>
            <a:off x="4937125" y="2944766"/>
            <a:ext cx="6777037" cy="720197"/>
          </a:xfrm>
        </p:spPr>
        <p:txBody>
          <a:bodyPr anchor="ctr"/>
          <a:lstStyle>
            <a:lvl1pPr marL="0" indent="0">
              <a:buNone/>
              <a:defRPr sz="1800" cap="all" baseline="0">
                <a:solidFill>
                  <a:schemeClr val="accent1"/>
                </a:solidFill>
              </a:defRPr>
            </a:lvl1pPr>
            <a:lvl2pPr marL="0" indent="0">
              <a:spcBef>
                <a:spcPts val="600"/>
              </a:spcBef>
              <a:spcAft>
                <a:spcPts val="1800"/>
              </a:spcAft>
              <a:buNone/>
              <a:defRPr sz="2400"/>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939109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1961811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0908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44133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599803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125882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731330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65397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07974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546211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52416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172931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287061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40631742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082437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CB45D-322E-4007-96D7-48A40F30EBF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079511-4393-4038-95F4-F8DAD14800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6E34C08-313A-47B8-A532-8FA1D747B058}"/>
              </a:ext>
            </a:extLst>
          </p:cNvPr>
          <p:cNvSpPr>
            <a:spLocks noGrp="1"/>
          </p:cNvSpPr>
          <p:nvPr>
            <p:ph type="dt" sz="half" idx="10"/>
          </p:nvPr>
        </p:nvSpPr>
        <p:spPr/>
        <p:txBody>
          <a:bodyPr/>
          <a:lstStyle/>
          <a:p>
            <a:fld id="{9161575E-015E-45B9-B900-57956AD654B4}" type="datetimeFigureOut">
              <a:rPr lang="en-US" smtClean="0"/>
              <a:t>8/23/19</a:t>
            </a:fld>
            <a:endParaRPr lang="en-US"/>
          </a:p>
        </p:txBody>
      </p:sp>
      <p:sp>
        <p:nvSpPr>
          <p:cNvPr id="5" name="Footer Placeholder 4">
            <a:extLst>
              <a:ext uri="{FF2B5EF4-FFF2-40B4-BE49-F238E27FC236}">
                <a16:creationId xmlns:a16="http://schemas.microsoft.com/office/drawing/2014/main" id="{94B6D38C-4543-4FD0-9ED2-2876511B6A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D35869-5EB1-4292-A19D-FB127961E221}"/>
              </a:ext>
            </a:extLst>
          </p:cNvPr>
          <p:cNvSpPr>
            <a:spLocks noGrp="1"/>
          </p:cNvSpPr>
          <p:nvPr>
            <p:ph type="sldNum" sz="quarter" idx="12"/>
          </p:nvPr>
        </p:nvSpPr>
        <p:spPr/>
        <p:txBody>
          <a:bodyPr/>
          <a:lstStyle/>
          <a:p>
            <a:fld id="{4B3597CC-1018-46DF-9213-B0DFF69814E3}" type="slidenum">
              <a:rPr lang="en-US" smtClean="0"/>
              <a:t>‹#›</a:t>
            </a:fld>
            <a:endParaRPr lang="en-US"/>
          </a:p>
        </p:txBody>
      </p:sp>
    </p:spTree>
    <p:extLst>
      <p:ext uri="{BB962C8B-B14F-4D97-AF65-F5344CB8AC3E}">
        <p14:creationId xmlns:p14="http://schemas.microsoft.com/office/powerpoint/2010/main" val="1825589506"/>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97BC4-FF53-4E54-982E-8F218689C7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E6A4F8-3380-4BD0-97DB-2247D9E697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B6EC35-FA9D-49B1-9E34-9FCAF50B94DC}"/>
              </a:ext>
            </a:extLst>
          </p:cNvPr>
          <p:cNvSpPr>
            <a:spLocks noGrp="1"/>
          </p:cNvSpPr>
          <p:nvPr>
            <p:ph type="dt" sz="half" idx="10"/>
          </p:nvPr>
        </p:nvSpPr>
        <p:spPr/>
        <p:txBody>
          <a:bodyPr/>
          <a:lstStyle/>
          <a:p>
            <a:fld id="{9161575E-015E-45B9-B900-57956AD654B4}" type="datetimeFigureOut">
              <a:rPr lang="en-US" smtClean="0"/>
              <a:t>8/23/19</a:t>
            </a:fld>
            <a:endParaRPr lang="en-US"/>
          </a:p>
        </p:txBody>
      </p:sp>
      <p:sp>
        <p:nvSpPr>
          <p:cNvPr id="5" name="Footer Placeholder 4">
            <a:extLst>
              <a:ext uri="{FF2B5EF4-FFF2-40B4-BE49-F238E27FC236}">
                <a16:creationId xmlns:a16="http://schemas.microsoft.com/office/drawing/2014/main" id="{D8E6256B-D5B8-4DDD-958A-448A14A188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F00956-D117-4998-AA5D-B75099EDEC34}"/>
              </a:ext>
            </a:extLst>
          </p:cNvPr>
          <p:cNvSpPr>
            <a:spLocks noGrp="1"/>
          </p:cNvSpPr>
          <p:nvPr>
            <p:ph type="sldNum" sz="quarter" idx="12"/>
          </p:nvPr>
        </p:nvSpPr>
        <p:spPr/>
        <p:txBody>
          <a:bodyPr/>
          <a:lstStyle/>
          <a:p>
            <a:fld id="{4B3597CC-1018-46DF-9213-B0DFF69814E3}" type="slidenum">
              <a:rPr lang="en-US" smtClean="0"/>
              <a:t>‹#›</a:t>
            </a:fld>
            <a:endParaRPr lang="en-US"/>
          </a:p>
        </p:txBody>
      </p:sp>
    </p:spTree>
    <p:extLst>
      <p:ext uri="{BB962C8B-B14F-4D97-AF65-F5344CB8AC3E}">
        <p14:creationId xmlns:p14="http://schemas.microsoft.com/office/powerpoint/2010/main" val="517892844"/>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16503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9111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2984206"/>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30307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8794968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25977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01978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238752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648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586919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8525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ction Title Accent Col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034031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69411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7132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2873514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with Logo">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67683" y="5960377"/>
            <a:ext cx="10758655" cy="606556"/>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
        <p:nvSpPr>
          <p:cNvPr id="6" name="テキスト プレースホルダー 5"/>
          <p:cNvSpPr>
            <a:spLocks noGrp="1"/>
          </p:cNvSpPr>
          <p:nvPr>
            <p:ph type="body" sz="quarter" idx="10"/>
          </p:nvPr>
        </p:nvSpPr>
        <p:spPr>
          <a:xfrm>
            <a:off x="1296393" y="3020298"/>
            <a:ext cx="10305773" cy="727700"/>
          </a:xfrm>
        </p:spPr>
        <p:txBody>
          <a:bodyPr/>
          <a:lstStyle>
            <a:lvl1pPr marL="0" indent="0">
              <a:buNone/>
              <a:defRPr/>
            </a:lvl1pPr>
          </a:lstStyle>
          <a:p>
            <a:pPr lvl="0"/>
            <a:r>
              <a:rPr kumimoji="1" lang="en-US" altLang="ja-JP"/>
              <a:t>Edit Master text styles</a:t>
            </a:r>
          </a:p>
        </p:txBody>
      </p:sp>
      <p:sp>
        <p:nvSpPr>
          <p:cNvPr id="8" name="テキスト プレースホルダー 7"/>
          <p:cNvSpPr>
            <a:spLocks noGrp="1"/>
          </p:cNvSpPr>
          <p:nvPr>
            <p:ph type="body" sz="quarter" idx="11"/>
          </p:nvPr>
        </p:nvSpPr>
        <p:spPr>
          <a:xfrm>
            <a:off x="1296393" y="3923972"/>
            <a:ext cx="10305773" cy="1240661"/>
          </a:xfrm>
        </p:spPr>
        <p:txBody>
          <a:bodyPr numCol="2"/>
          <a:lstStyle>
            <a:lvl1pPr>
              <a:defRPr sz="2353"/>
            </a:lvl1pPr>
          </a:lstStyle>
          <a:p>
            <a:pPr lvl="0"/>
            <a:r>
              <a:rPr kumimoji="1" lang="en-US" altLang="ja-JP"/>
              <a:t>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Tree>
    <p:extLst>
      <p:ext uri="{BB962C8B-B14F-4D97-AF65-F5344CB8AC3E}">
        <p14:creationId xmlns:p14="http://schemas.microsoft.com/office/powerpoint/2010/main" val="385856496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588155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06830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42895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6" name="Text Placeholder 5"/>
          <p:cNvSpPr>
            <a:spLocks noGrp="1"/>
          </p:cNvSpPr>
          <p:nvPr>
            <p:ph type="body" sz="quarter" idx="10"/>
          </p:nvPr>
        </p:nvSpPr>
        <p:spPr>
          <a:xfrm>
            <a:off x="269239" y="1189177"/>
            <a:ext cx="11653523" cy="1985641"/>
          </a:xfrm>
        </p:spPr>
        <p:txBody>
          <a:bodyPr/>
          <a:lstStyle>
            <a:lvl1pPr marL="0" indent="0" defTabSz="175854">
              <a:buNone/>
              <a:defRPr baseline="0">
                <a:gradFill>
                  <a:gsLst>
                    <a:gs pos="1250">
                      <a:schemeClr val="tx2"/>
                    </a:gs>
                    <a:gs pos="99000">
                      <a:schemeClr val="tx2"/>
                    </a:gs>
                  </a:gsLst>
                  <a:lin ang="5400000" scaled="0"/>
                </a:gradFill>
                <a:latin typeface="+mn-lt"/>
              </a:defRPr>
            </a:lvl1pPr>
            <a:lvl2pPr marL="0" indent="0" defTabSz="175854">
              <a:buFontTx/>
              <a:buNone/>
              <a:defRPr sz="1961" baseline="0">
                <a:latin typeface="+mn-lt"/>
              </a:defRPr>
            </a:lvl2pPr>
            <a:lvl3pPr marL="224097" indent="0" defTabSz="175854">
              <a:buNone/>
              <a:defRPr baseline="0">
                <a:latin typeface="+mn-lt"/>
              </a:defRPr>
            </a:lvl3pPr>
            <a:lvl4pPr marL="448193" indent="0" defTabSz="175854">
              <a:buNone/>
              <a:defRPr baseline="0">
                <a:latin typeface="+mn-lt"/>
              </a:defRPr>
            </a:lvl4pPr>
            <a:lvl5pPr marL="672290" indent="0" defTabSz="175854">
              <a:buNone/>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3" name="スライド番号プレースホルダー 2"/>
          <p:cNvSpPr>
            <a:spLocks noGrp="1"/>
          </p:cNvSpPr>
          <p:nvPr>
            <p:ph type="sldNum" sz="quarter" idx="11"/>
          </p:nvPr>
        </p:nvSpPr>
        <p:spPr/>
        <p:txBody>
          <a:bodyPr/>
          <a:lstStyle/>
          <a:p>
            <a:fld id="{56AE791B-613B-4647-9101-A2DDB989CBD3}" type="slidenum">
              <a:rPr kumimoji="1" lang="ja-JP" altLang="en-US" smtClean="0"/>
              <a:pPr/>
              <a:t>‹#›</a:t>
            </a:fld>
            <a:endParaRPr kumimoji="1" lang="ja-JP" altLang="en-US"/>
          </a:p>
        </p:txBody>
      </p:sp>
    </p:spTree>
    <p:extLst>
      <p:ext uri="{BB962C8B-B14F-4D97-AF65-F5344CB8AC3E}">
        <p14:creationId xmlns:p14="http://schemas.microsoft.com/office/powerpoint/2010/main" val="238134157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6" name="Text Placeholder 5"/>
          <p:cNvSpPr>
            <a:spLocks noGrp="1"/>
          </p:cNvSpPr>
          <p:nvPr>
            <p:ph type="body" sz="quarter" idx="10"/>
          </p:nvPr>
        </p:nvSpPr>
        <p:spPr>
          <a:xfrm>
            <a:off x="269239" y="1189177"/>
            <a:ext cx="11653523" cy="1985641"/>
          </a:xfrm>
        </p:spPr>
        <p:txBody>
          <a:bodyPr/>
          <a:lstStyle>
            <a:lvl1pPr marL="0" indent="0" defTabSz="175854">
              <a:buNone/>
              <a:defRPr baseline="0">
                <a:gradFill>
                  <a:gsLst>
                    <a:gs pos="1250">
                      <a:schemeClr val="tx1"/>
                    </a:gs>
                    <a:gs pos="99000">
                      <a:schemeClr val="tx1"/>
                    </a:gs>
                  </a:gsLst>
                  <a:lin ang="5400000" scaled="0"/>
                </a:gradFill>
                <a:latin typeface="+mn-lt"/>
              </a:defRPr>
            </a:lvl1pPr>
            <a:lvl2pPr marL="0" indent="0" defTabSz="175854">
              <a:buFontTx/>
              <a:buNone/>
              <a:defRPr sz="1961" baseline="0">
                <a:latin typeface="+mn-lt"/>
              </a:defRPr>
            </a:lvl2pPr>
            <a:lvl3pPr marL="224097" indent="0" defTabSz="175854">
              <a:buNone/>
              <a:defRPr baseline="0">
                <a:latin typeface="+mn-lt"/>
              </a:defRPr>
            </a:lvl3pPr>
            <a:lvl4pPr marL="448193" indent="0" defTabSz="175854">
              <a:buNone/>
              <a:defRPr baseline="0">
                <a:latin typeface="+mn-lt"/>
              </a:defRPr>
            </a:lvl4pPr>
            <a:lvl5pPr marL="672290" indent="0" defTabSz="175854">
              <a:buNone/>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3" name="スライド番号プレースホルダー 2"/>
          <p:cNvSpPr>
            <a:spLocks noGrp="1"/>
          </p:cNvSpPr>
          <p:nvPr>
            <p:ph type="sldNum" sz="quarter" idx="11"/>
          </p:nvPr>
        </p:nvSpPr>
        <p:spPr/>
        <p:txBody>
          <a:bodyPr/>
          <a:lstStyle/>
          <a:p>
            <a:fld id="{56AE791B-613B-4647-9101-A2DDB989CBD3}" type="slidenum">
              <a:rPr kumimoji="1" lang="ja-JP" altLang="en-US" smtClean="0"/>
              <a:pPr/>
              <a:t>‹#›</a:t>
            </a:fld>
            <a:endParaRPr kumimoji="1" lang="ja-JP" altLang="en-US"/>
          </a:p>
        </p:txBody>
      </p:sp>
    </p:spTree>
    <p:extLst>
      <p:ext uri="{BB962C8B-B14F-4D97-AF65-F5344CB8AC3E}">
        <p14:creationId xmlns:p14="http://schemas.microsoft.com/office/powerpoint/2010/main" val="262901361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marL="178967" indent="-178967" defTabSz="175854">
              <a:defRPr baseline="0">
                <a:latin typeface="+mn-lt"/>
              </a:defRPr>
            </a:lvl1pPr>
            <a:lvl2pPr marL="348595" indent="-169629" defTabSz="175854">
              <a:defRPr baseline="0">
                <a:latin typeface="+mn-lt"/>
              </a:defRPr>
            </a:lvl2pPr>
            <a:lvl3pPr marL="529117" indent="-180522" defTabSz="175854">
              <a:defRPr baseline="0">
                <a:latin typeface="+mn-lt"/>
              </a:defRPr>
            </a:lvl3pPr>
            <a:lvl4pPr marL="708083" indent="-178967" defTabSz="175854">
              <a:defRPr baseline="0">
                <a:latin typeface="+mn-lt"/>
              </a:defRPr>
            </a:lvl4pPr>
            <a:lvl5pPr marL="877712" indent="-169629" defTabSz="175854">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6" name="Title 5"/>
          <p:cNvSpPr>
            <a:spLocks noGrp="1"/>
          </p:cNvSpPr>
          <p:nvPr>
            <p:ph type="title"/>
          </p:nvPr>
        </p:nvSpPr>
        <p:spPr/>
        <p:txBody>
          <a:bodyPr/>
          <a:lstStyle/>
          <a:p>
            <a:r>
              <a:rPr lang="en-US" altLang="ja-JP"/>
              <a:t>Click to edit Master title style</a:t>
            </a:r>
            <a:endParaRPr lang="en-US"/>
          </a:p>
        </p:txBody>
      </p:sp>
      <p:sp>
        <p:nvSpPr>
          <p:cNvPr id="2" name="スライド番号プレースホルダー 1"/>
          <p:cNvSpPr>
            <a:spLocks noGrp="1"/>
          </p:cNvSpPr>
          <p:nvPr>
            <p:ph type="sldNum" sz="quarter" idx="11"/>
          </p:nvPr>
        </p:nvSpPr>
        <p:spPr/>
        <p:txBody>
          <a:bodyPr/>
          <a:lstStyle/>
          <a:p>
            <a:fld id="{56AE791B-613B-4647-9101-A2DDB989CBD3}" type="slidenum">
              <a:rPr kumimoji="1" lang="ja-JP" altLang="en-US" smtClean="0"/>
              <a:pPr/>
              <a:t>‹#›</a:t>
            </a:fld>
            <a:endParaRPr kumimoji="1" lang="ja-JP" altLang="en-US"/>
          </a:p>
        </p:txBody>
      </p:sp>
    </p:spTree>
    <p:extLst>
      <p:ext uri="{BB962C8B-B14F-4D97-AF65-F5344CB8AC3E}">
        <p14:creationId xmlns:p14="http://schemas.microsoft.com/office/powerpoint/2010/main" val="408130755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Yu Gothic UI" panose="020B0500000000000000" pitchFamily="34" charset="-128"/>
                <a:ea typeface="Yu Gothic UI" panose="020B0500000000000000" pitchFamily="34" charset="-128"/>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Yu Gothic UI" panose="020B0500000000000000" pitchFamily="34" charset="-128"/>
                <a:ea typeface="Yu Gothic UI" panose="020B0500000000000000" pitchFamily="34" charset="-128"/>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834226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marL="178967" indent="-178967" defTabSz="175854">
              <a:defRPr baseline="0">
                <a:gradFill>
                  <a:gsLst>
                    <a:gs pos="1250">
                      <a:schemeClr val="tx2"/>
                    </a:gs>
                    <a:gs pos="99000">
                      <a:schemeClr val="tx2"/>
                    </a:gs>
                  </a:gsLst>
                  <a:lin ang="5400000" scaled="0"/>
                </a:gradFill>
                <a:latin typeface="+mn-lt"/>
              </a:defRPr>
            </a:lvl1pPr>
            <a:lvl2pPr marL="348595" indent="-169629" defTabSz="175854">
              <a:defRPr baseline="0">
                <a:latin typeface="+mn-lt"/>
              </a:defRPr>
            </a:lvl2pPr>
            <a:lvl3pPr marL="529117" indent="-180522" defTabSz="175854">
              <a:defRPr baseline="0">
                <a:latin typeface="+mn-lt"/>
              </a:defRPr>
            </a:lvl3pPr>
            <a:lvl4pPr marL="708083" indent="-178967" defTabSz="175854">
              <a:defRPr baseline="0">
                <a:latin typeface="+mn-lt"/>
              </a:defRPr>
            </a:lvl4pPr>
            <a:lvl5pPr marL="877712" indent="-169629" defTabSz="175854">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6" name="Title 5"/>
          <p:cNvSpPr>
            <a:spLocks noGrp="1"/>
          </p:cNvSpPr>
          <p:nvPr>
            <p:ph type="title"/>
          </p:nvPr>
        </p:nvSpPr>
        <p:spPr/>
        <p:txBody>
          <a:bodyPr/>
          <a:lstStyle/>
          <a:p>
            <a:r>
              <a:rPr lang="en-US" altLang="ja-JP"/>
              <a:t>Click to edit Master title style</a:t>
            </a:r>
            <a:endParaRPr lang="en-US"/>
          </a:p>
        </p:txBody>
      </p:sp>
      <p:sp>
        <p:nvSpPr>
          <p:cNvPr id="2" name="スライド番号プレースホルダー 1"/>
          <p:cNvSpPr>
            <a:spLocks noGrp="1"/>
          </p:cNvSpPr>
          <p:nvPr>
            <p:ph type="sldNum" sz="quarter" idx="11"/>
          </p:nvPr>
        </p:nvSpPr>
        <p:spPr/>
        <p:txBody>
          <a:bodyPr/>
          <a:lstStyle/>
          <a:p>
            <a:fld id="{56AE791B-613B-4647-9101-A2DDB989CBD3}" type="slidenum">
              <a:rPr kumimoji="1" lang="ja-JP" altLang="en-US" smtClean="0"/>
              <a:pPr/>
              <a:t>‹#›</a:t>
            </a:fld>
            <a:endParaRPr kumimoji="1" lang="ja-JP" altLang="en-US"/>
          </a:p>
        </p:txBody>
      </p:sp>
    </p:spTree>
    <p:extLst>
      <p:ext uri="{BB962C8B-B14F-4D97-AF65-F5344CB8AC3E}">
        <p14:creationId xmlns:p14="http://schemas.microsoft.com/office/powerpoint/2010/main" val="378554951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4" name="Text Placeholder 3"/>
          <p:cNvSpPr>
            <a:spLocks noGrp="1"/>
          </p:cNvSpPr>
          <p:nvPr>
            <p:ph type="body" sz="quarter" idx="10"/>
          </p:nvPr>
        </p:nvSpPr>
        <p:spPr>
          <a:xfrm>
            <a:off x="269241" y="1189176"/>
            <a:ext cx="5378548" cy="1822685"/>
          </a:xfrm>
        </p:spPr>
        <p:txBody>
          <a:bodyPr wrap="square">
            <a:spAutoFit/>
          </a:bodyPr>
          <a:lstStyle>
            <a:lvl1pPr marL="0" indent="0" defTabSz="175854">
              <a:spcBef>
                <a:spcPts val="1200"/>
              </a:spcBef>
              <a:buClr>
                <a:schemeClr val="tx1"/>
              </a:buClr>
              <a:buFont typeface="Wingdings" pitchFamily="2" charset="2"/>
              <a:buNone/>
              <a:defRPr sz="2745" baseline="0">
                <a:gradFill>
                  <a:gsLst>
                    <a:gs pos="1250">
                      <a:schemeClr val="tx2"/>
                    </a:gs>
                    <a:gs pos="99000">
                      <a:schemeClr val="tx2"/>
                    </a:gs>
                  </a:gsLst>
                  <a:lin ang="5400000" scaled="0"/>
                </a:gradFill>
                <a:latin typeface="+mn-lt"/>
              </a:defRPr>
            </a:lvl1pPr>
            <a:lvl2pPr marL="0" indent="0" defTabSz="175854">
              <a:buNone/>
              <a:defRPr sz="1961" baseline="0">
                <a:latin typeface="+mn-lt"/>
              </a:defRPr>
            </a:lvl2pPr>
            <a:lvl3pPr marL="227209" indent="0" defTabSz="175854">
              <a:buNone/>
              <a:tabLst/>
              <a:defRPr sz="1961" baseline="0">
                <a:latin typeface="+mn-lt"/>
              </a:defRPr>
            </a:lvl3pPr>
            <a:lvl4pPr marL="451306" indent="0" defTabSz="175854">
              <a:buNone/>
              <a:defRPr baseline="0">
                <a:latin typeface="+mn-lt"/>
              </a:defRPr>
            </a:lvl4pPr>
            <a:lvl5pPr marL="672290" indent="0" defTabSz="175854">
              <a:buNone/>
              <a:tabLst/>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3"/>
          <p:cNvSpPr>
            <a:spLocks noGrp="1"/>
          </p:cNvSpPr>
          <p:nvPr>
            <p:ph type="body" sz="quarter" idx="11"/>
          </p:nvPr>
        </p:nvSpPr>
        <p:spPr>
          <a:xfrm>
            <a:off x="6544214" y="1189176"/>
            <a:ext cx="5378548" cy="1822685"/>
          </a:xfrm>
        </p:spPr>
        <p:txBody>
          <a:bodyPr wrap="square">
            <a:spAutoFit/>
          </a:bodyPr>
          <a:lstStyle>
            <a:lvl1pPr marL="0" indent="0" defTabSz="175854">
              <a:spcBef>
                <a:spcPts val="1200"/>
              </a:spcBef>
              <a:buClr>
                <a:schemeClr val="tx1"/>
              </a:buClr>
              <a:buFont typeface="Wingdings" pitchFamily="2" charset="2"/>
              <a:buNone/>
              <a:defRPr sz="2745" baseline="0">
                <a:gradFill>
                  <a:gsLst>
                    <a:gs pos="1250">
                      <a:schemeClr val="tx2"/>
                    </a:gs>
                    <a:gs pos="99000">
                      <a:schemeClr val="tx2"/>
                    </a:gs>
                  </a:gsLst>
                  <a:lin ang="5400000" scaled="0"/>
                </a:gradFill>
                <a:latin typeface="+mn-lt"/>
              </a:defRPr>
            </a:lvl1pPr>
            <a:lvl2pPr marL="0" indent="0" defTabSz="175854">
              <a:buNone/>
              <a:defRPr sz="1961" baseline="0">
                <a:latin typeface="+mn-lt"/>
              </a:defRPr>
            </a:lvl2pPr>
            <a:lvl3pPr marL="227209" indent="0" defTabSz="175854">
              <a:buNone/>
              <a:tabLst/>
              <a:defRPr sz="1961" baseline="0">
                <a:latin typeface="+mn-lt"/>
              </a:defRPr>
            </a:lvl3pPr>
            <a:lvl4pPr marL="451306" indent="0" defTabSz="175854">
              <a:buNone/>
              <a:defRPr baseline="0">
                <a:latin typeface="+mn-lt"/>
              </a:defRPr>
            </a:lvl4pPr>
            <a:lvl5pPr marL="672290" indent="0" defTabSz="175854">
              <a:buNone/>
              <a:tabLst/>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3" name="スライド番号プレースホルダー 2"/>
          <p:cNvSpPr>
            <a:spLocks noGrp="1"/>
          </p:cNvSpPr>
          <p:nvPr>
            <p:ph type="sldNum" sz="quarter" idx="12"/>
          </p:nvPr>
        </p:nvSpPr>
        <p:spPr/>
        <p:txBody>
          <a:bodyPr/>
          <a:lstStyle/>
          <a:p>
            <a:fld id="{56AE791B-613B-4647-9101-A2DDB989CBD3}" type="slidenum">
              <a:rPr kumimoji="1" lang="ja-JP" altLang="en-US" smtClean="0"/>
              <a:pPr/>
              <a:t>‹#›</a:t>
            </a:fld>
            <a:endParaRPr kumimoji="1" lang="ja-JP" altLang="en-US"/>
          </a:p>
        </p:txBody>
      </p:sp>
    </p:spTree>
    <p:extLst>
      <p:ext uri="{BB962C8B-B14F-4D97-AF65-F5344CB8AC3E}">
        <p14:creationId xmlns:p14="http://schemas.microsoft.com/office/powerpoint/2010/main" val="22593839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4" name="Text Placeholder 3"/>
          <p:cNvSpPr>
            <a:spLocks noGrp="1"/>
          </p:cNvSpPr>
          <p:nvPr>
            <p:ph type="body" sz="quarter" idx="10"/>
          </p:nvPr>
        </p:nvSpPr>
        <p:spPr>
          <a:xfrm>
            <a:off x="269241" y="1189176"/>
            <a:ext cx="5378548" cy="1822685"/>
          </a:xfrm>
        </p:spPr>
        <p:txBody>
          <a:bodyPr wrap="square">
            <a:spAutoFit/>
          </a:bodyPr>
          <a:lstStyle>
            <a:lvl1pPr marL="0" indent="0" defTabSz="175854">
              <a:spcBef>
                <a:spcPts val="1200"/>
              </a:spcBef>
              <a:buClr>
                <a:schemeClr val="tx1"/>
              </a:buClr>
              <a:buFont typeface="Wingdings" pitchFamily="2" charset="2"/>
              <a:buNone/>
              <a:defRPr sz="2745" baseline="0">
                <a:latin typeface="+mn-lt"/>
              </a:defRPr>
            </a:lvl1pPr>
            <a:lvl2pPr marL="0" indent="0" defTabSz="175854">
              <a:buNone/>
              <a:defRPr sz="1961" baseline="0">
                <a:latin typeface="+mn-lt"/>
              </a:defRPr>
            </a:lvl2pPr>
            <a:lvl3pPr marL="227209" indent="0" defTabSz="175854">
              <a:buNone/>
              <a:tabLst/>
              <a:defRPr sz="1961" baseline="0">
                <a:latin typeface="+mn-lt"/>
              </a:defRPr>
            </a:lvl3pPr>
            <a:lvl4pPr marL="451306" indent="0" defTabSz="175854">
              <a:buNone/>
              <a:defRPr baseline="0">
                <a:latin typeface="+mn-lt"/>
              </a:defRPr>
            </a:lvl4pPr>
            <a:lvl5pPr marL="672290" indent="0" defTabSz="175854">
              <a:buNone/>
              <a:tabLst/>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3"/>
          <p:cNvSpPr>
            <a:spLocks noGrp="1"/>
          </p:cNvSpPr>
          <p:nvPr>
            <p:ph type="body" sz="quarter" idx="11"/>
          </p:nvPr>
        </p:nvSpPr>
        <p:spPr>
          <a:xfrm>
            <a:off x="6544214" y="1189176"/>
            <a:ext cx="5378548" cy="1822685"/>
          </a:xfrm>
        </p:spPr>
        <p:txBody>
          <a:bodyPr wrap="square">
            <a:spAutoFit/>
          </a:bodyPr>
          <a:lstStyle>
            <a:lvl1pPr marL="0" indent="0" defTabSz="175854">
              <a:spcBef>
                <a:spcPts val="1200"/>
              </a:spcBef>
              <a:buClr>
                <a:schemeClr val="tx1"/>
              </a:buClr>
              <a:buFont typeface="Wingdings" pitchFamily="2" charset="2"/>
              <a:buNone/>
              <a:defRPr sz="2745" baseline="0">
                <a:latin typeface="+mn-lt"/>
              </a:defRPr>
            </a:lvl1pPr>
            <a:lvl2pPr marL="0" indent="0" defTabSz="175854">
              <a:buNone/>
              <a:defRPr sz="1961" baseline="0">
                <a:latin typeface="+mn-lt"/>
              </a:defRPr>
            </a:lvl2pPr>
            <a:lvl3pPr marL="227209" indent="0" defTabSz="175854">
              <a:buNone/>
              <a:tabLst/>
              <a:defRPr sz="1961" baseline="0">
                <a:latin typeface="+mn-lt"/>
              </a:defRPr>
            </a:lvl3pPr>
            <a:lvl4pPr marL="451306" indent="0" defTabSz="175854">
              <a:buNone/>
              <a:defRPr baseline="0">
                <a:latin typeface="+mn-lt"/>
              </a:defRPr>
            </a:lvl4pPr>
            <a:lvl5pPr marL="672290" indent="0" defTabSz="175854">
              <a:buNone/>
              <a:tabLst/>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3" name="スライド番号プレースホルダー 2"/>
          <p:cNvSpPr>
            <a:spLocks noGrp="1"/>
          </p:cNvSpPr>
          <p:nvPr>
            <p:ph type="sldNum" sz="quarter" idx="12"/>
          </p:nvPr>
        </p:nvSpPr>
        <p:spPr/>
        <p:txBody>
          <a:bodyPr/>
          <a:lstStyle/>
          <a:p>
            <a:fld id="{56AE791B-613B-4647-9101-A2DDB989CBD3}" type="slidenum">
              <a:rPr kumimoji="1" lang="ja-JP" altLang="en-US" smtClean="0"/>
              <a:pPr/>
              <a:t>‹#›</a:t>
            </a:fld>
            <a:endParaRPr kumimoji="1" lang="ja-JP" altLang="en-US"/>
          </a:p>
        </p:txBody>
      </p:sp>
    </p:spTree>
    <p:extLst>
      <p:ext uri="{BB962C8B-B14F-4D97-AF65-F5344CB8AC3E}">
        <p14:creationId xmlns:p14="http://schemas.microsoft.com/office/powerpoint/2010/main" val="3621587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4" name="Text Placeholder 3"/>
          <p:cNvSpPr>
            <a:spLocks noGrp="1"/>
          </p:cNvSpPr>
          <p:nvPr>
            <p:ph type="body" sz="quarter" idx="10"/>
          </p:nvPr>
        </p:nvSpPr>
        <p:spPr>
          <a:xfrm>
            <a:off x="269241" y="1189176"/>
            <a:ext cx="5378548" cy="1889074"/>
          </a:xfrm>
        </p:spPr>
        <p:txBody>
          <a:bodyPr wrap="square">
            <a:spAutoFit/>
          </a:bodyPr>
          <a:lstStyle>
            <a:lvl1pPr marL="178967" indent="-178967" defTabSz="175854">
              <a:spcBef>
                <a:spcPts val="1200"/>
              </a:spcBef>
              <a:buClr>
                <a:schemeClr val="tx1"/>
              </a:buClr>
              <a:buFont typeface="Arial" pitchFamily="34" charset="0"/>
              <a:buChar char="•"/>
              <a:defRPr sz="2745" baseline="0">
                <a:latin typeface="+mn-lt"/>
              </a:defRPr>
            </a:lvl1pPr>
            <a:lvl2pPr marL="354820" indent="-175854" defTabSz="175854">
              <a:defRPr sz="2353" baseline="0">
                <a:latin typeface="+mn-lt"/>
              </a:defRPr>
            </a:lvl2pPr>
            <a:lvl3pPr marL="532229" indent="-177410" defTabSz="175854">
              <a:tabLst/>
              <a:defRPr sz="1961" baseline="0">
                <a:latin typeface="+mn-lt"/>
              </a:defRPr>
            </a:lvl3pPr>
            <a:lvl4pPr marL="700302" indent="-168072" defTabSz="175854">
              <a:defRPr baseline="0">
                <a:latin typeface="+mn-lt"/>
              </a:defRPr>
            </a:lvl4pPr>
            <a:lvl5pPr marL="877712" indent="-177410" defTabSz="175854">
              <a:tabLst/>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3"/>
          <p:cNvSpPr>
            <a:spLocks noGrp="1"/>
          </p:cNvSpPr>
          <p:nvPr>
            <p:ph type="body" sz="quarter" idx="11"/>
          </p:nvPr>
        </p:nvSpPr>
        <p:spPr>
          <a:xfrm>
            <a:off x="6544214" y="1189176"/>
            <a:ext cx="5378548" cy="1889074"/>
          </a:xfrm>
        </p:spPr>
        <p:txBody>
          <a:bodyPr wrap="square">
            <a:spAutoFit/>
          </a:bodyPr>
          <a:lstStyle>
            <a:lvl1pPr marL="177410" indent="-177410" defTabSz="175854">
              <a:spcBef>
                <a:spcPts val="1200"/>
              </a:spcBef>
              <a:buClr>
                <a:schemeClr val="tx1"/>
              </a:buClr>
              <a:buFont typeface="Arial" pitchFamily="34" charset="0"/>
              <a:buChar char="•"/>
              <a:defRPr sz="2745" baseline="0">
                <a:latin typeface="+mn-lt"/>
              </a:defRPr>
            </a:lvl1pPr>
            <a:lvl2pPr marL="354820" indent="-177410" defTabSz="175854">
              <a:defRPr sz="2353" baseline="0">
                <a:latin typeface="+mn-lt"/>
              </a:defRPr>
            </a:lvl2pPr>
            <a:lvl3pPr marL="532229" indent="-177410" defTabSz="175854">
              <a:tabLst/>
              <a:defRPr sz="1961" baseline="0">
                <a:latin typeface="+mn-lt"/>
              </a:defRPr>
            </a:lvl3pPr>
            <a:lvl4pPr marL="700302" indent="-168072" defTabSz="175854">
              <a:defRPr baseline="0">
                <a:latin typeface="+mn-lt"/>
              </a:defRPr>
            </a:lvl4pPr>
            <a:lvl5pPr marL="877712" indent="-177410" defTabSz="175854">
              <a:tabLst/>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3" name="スライド番号プレースホルダー 2"/>
          <p:cNvSpPr>
            <a:spLocks noGrp="1"/>
          </p:cNvSpPr>
          <p:nvPr>
            <p:ph type="sldNum" sz="quarter" idx="12"/>
          </p:nvPr>
        </p:nvSpPr>
        <p:spPr/>
        <p:txBody>
          <a:bodyPr/>
          <a:lstStyle/>
          <a:p>
            <a:fld id="{56AE791B-613B-4647-9101-A2DDB989CBD3}" type="slidenum">
              <a:rPr kumimoji="1" lang="ja-JP" altLang="en-US" smtClean="0"/>
              <a:pPr/>
              <a:t>‹#›</a:t>
            </a:fld>
            <a:endParaRPr kumimoji="1" lang="ja-JP" altLang="en-US"/>
          </a:p>
        </p:txBody>
      </p:sp>
    </p:spTree>
    <p:extLst>
      <p:ext uri="{BB962C8B-B14F-4D97-AF65-F5344CB8AC3E}">
        <p14:creationId xmlns:p14="http://schemas.microsoft.com/office/powerpoint/2010/main" val="237115548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4" name="Text Placeholder 3"/>
          <p:cNvSpPr>
            <a:spLocks noGrp="1"/>
          </p:cNvSpPr>
          <p:nvPr>
            <p:ph type="body" sz="quarter" idx="10"/>
          </p:nvPr>
        </p:nvSpPr>
        <p:spPr>
          <a:xfrm>
            <a:off x="269241" y="1189176"/>
            <a:ext cx="5378548" cy="1889074"/>
          </a:xfrm>
        </p:spPr>
        <p:txBody>
          <a:bodyPr wrap="square">
            <a:spAutoFit/>
          </a:bodyPr>
          <a:lstStyle>
            <a:lvl1pPr marL="177410" indent="-177410" defTabSz="175854">
              <a:spcBef>
                <a:spcPts val="1200"/>
              </a:spcBef>
              <a:buClr>
                <a:schemeClr val="tx2"/>
              </a:buClr>
              <a:buFont typeface="Arial" pitchFamily="34" charset="0"/>
              <a:buChar char="•"/>
              <a:defRPr sz="2745" baseline="0">
                <a:gradFill>
                  <a:gsLst>
                    <a:gs pos="1250">
                      <a:schemeClr val="tx2"/>
                    </a:gs>
                    <a:gs pos="99000">
                      <a:schemeClr val="tx2"/>
                    </a:gs>
                  </a:gsLst>
                  <a:lin ang="5400000" scaled="0"/>
                </a:gradFill>
                <a:latin typeface="+mn-lt"/>
              </a:defRPr>
            </a:lvl1pPr>
            <a:lvl2pPr marL="354820" indent="-177410" defTabSz="175854">
              <a:defRPr sz="2353" baseline="0">
                <a:latin typeface="+mn-lt"/>
              </a:defRPr>
            </a:lvl2pPr>
            <a:lvl3pPr marL="532229" indent="-177410" defTabSz="175854">
              <a:tabLst/>
              <a:defRPr sz="1961" baseline="0">
                <a:latin typeface="+mn-lt"/>
              </a:defRPr>
            </a:lvl3pPr>
            <a:lvl4pPr marL="700302" indent="-168072" defTabSz="175854">
              <a:defRPr baseline="0">
                <a:latin typeface="+mn-lt"/>
              </a:defRPr>
            </a:lvl4pPr>
            <a:lvl5pPr marL="877712" indent="-177410" defTabSz="175854">
              <a:tabLst/>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3"/>
          <p:cNvSpPr>
            <a:spLocks noGrp="1"/>
          </p:cNvSpPr>
          <p:nvPr>
            <p:ph type="body" sz="quarter" idx="11"/>
          </p:nvPr>
        </p:nvSpPr>
        <p:spPr>
          <a:xfrm>
            <a:off x="6544214" y="1189176"/>
            <a:ext cx="5378548" cy="1889074"/>
          </a:xfrm>
        </p:spPr>
        <p:txBody>
          <a:bodyPr wrap="square">
            <a:spAutoFit/>
          </a:bodyPr>
          <a:lstStyle>
            <a:lvl1pPr marL="177410" indent="-177410" defTabSz="175854">
              <a:spcBef>
                <a:spcPts val="1200"/>
              </a:spcBef>
              <a:buClr>
                <a:schemeClr val="tx2"/>
              </a:buClr>
              <a:buFont typeface="Arial" pitchFamily="34" charset="0"/>
              <a:buChar char="•"/>
              <a:defRPr sz="2745" baseline="0">
                <a:gradFill>
                  <a:gsLst>
                    <a:gs pos="1250">
                      <a:schemeClr val="tx2"/>
                    </a:gs>
                    <a:gs pos="99000">
                      <a:schemeClr val="tx2"/>
                    </a:gs>
                  </a:gsLst>
                  <a:lin ang="5400000" scaled="0"/>
                </a:gradFill>
                <a:latin typeface="+mn-lt"/>
              </a:defRPr>
            </a:lvl1pPr>
            <a:lvl2pPr marL="354820" indent="-177410" defTabSz="175854">
              <a:defRPr sz="2353" baseline="0">
                <a:latin typeface="+mn-lt"/>
              </a:defRPr>
            </a:lvl2pPr>
            <a:lvl3pPr marL="532229" indent="-177410" defTabSz="175854">
              <a:tabLst/>
              <a:defRPr sz="1961" baseline="0">
                <a:latin typeface="+mn-lt"/>
              </a:defRPr>
            </a:lvl3pPr>
            <a:lvl4pPr marL="700302" indent="-168072" defTabSz="175854">
              <a:defRPr baseline="0">
                <a:latin typeface="+mn-lt"/>
              </a:defRPr>
            </a:lvl4pPr>
            <a:lvl5pPr marL="877712" indent="-177410" defTabSz="175854">
              <a:tabLst/>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3" name="スライド番号プレースホルダー 2"/>
          <p:cNvSpPr>
            <a:spLocks noGrp="1"/>
          </p:cNvSpPr>
          <p:nvPr>
            <p:ph type="sldNum" sz="quarter" idx="12"/>
          </p:nvPr>
        </p:nvSpPr>
        <p:spPr/>
        <p:txBody>
          <a:bodyPr/>
          <a:lstStyle>
            <a:lvl1pPr>
              <a:defRPr baseline="0"/>
            </a:lvl1pPr>
          </a:lstStyle>
          <a:p>
            <a:fld id="{56AE791B-613B-4647-9101-A2DDB989CBD3}" type="slidenum">
              <a:rPr kumimoji="1" lang="ja-JP" altLang="en-US" smtClean="0"/>
              <a:pPr/>
              <a:t>‹#›</a:t>
            </a:fld>
            <a:endParaRPr kumimoji="1" lang="ja-JP" altLang="en-US"/>
          </a:p>
        </p:txBody>
      </p:sp>
    </p:spTree>
    <p:extLst>
      <p:ext uri="{BB962C8B-B14F-4D97-AF65-F5344CB8AC3E}">
        <p14:creationId xmlns:p14="http://schemas.microsoft.com/office/powerpoint/2010/main" val="45077553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スライド番号プレースホルダー 2"/>
          <p:cNvSpPr>
            <a:spLocks noGrp="1"/>
          </p:cNvSpPr>
          <p:nvPr>
            <p:ph type="sldNum" sz="quarter" idx="10"/>
          </p:nvPr>
        </p:nvSpPr>
        <p:spPr/>
        <p:txBody>
          <a:bodyPr/>
          <a:lstStyle/>
          <a:p>
            <a:fld id="{56AE791B-613B-4647-9101-A2DDB989CBD3}" type="slidenum">
              <a:rPr kumimoji="1" lang="ja-JP" altLang="en-US" smtClean="0"/>
              <a:pPr/>
              <a:t>‹#›</a:t>
            </a:fld>
            <a:endParaRPr kumimoji="1" lang="ja-JP" altLang="en-US"/>
          </a:p>
        </p:txBody>
      </p:sp>
    </p:spTree>
    <p:extLst>
      <p:ext uri="{BB962C8B-B14F-4D97-AF65-F5344CB8AC3E}">
        <p14:creationId xmlns:p14="http://schemas.microsoft.com/office/powerpoint/2010/main" val="49691641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454206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90085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5854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09267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Yu Gothic UI" panose="020B0500000000000000" pitchFamily="34" charset="-128"/>
                <a:ea typeface="Yu Gothic UI" panose="020B0500000000000000" pitchFamily="34" charset="-128"/>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Yu Gothic UI" panose="020B0500000000000000" pitchFamily="34" charset="-128"/>
                <a:ea typeface="Yu Gothic UI" panose="020B0500000000000000" pitchFamily="34" charset="-128"/>
                <a:cs typeface="Segoe UI" panose="020B0502040204020203" pitchFamily="34" charset="0"/>
              </a:defRPr>
            </a:lvl1pPr>
          </a:lstStyle>
          <a:p>
            <a:pPr lvl="0"/>
            <a:r>
              <a:rPr lang="en-US"/>
              <a:t>Speaker name or subtitle text</a:t>
            </a:r>
          </a:p>
        </p:txBody>
      </p:sp>
      <p:grpSp>
        <p:nvGrpSpPr>
          <p:cNvPr id="23" name="Group 21">
            <a:extLst>
              <a:ext uri="{FF2B5EF4-FFF2-40B4-BE49-F238E27FC236}">
                <a16:creationId xmlns:a16="http://schemas.microsoft.com/office/drawing/2014/main" id="{E1FEE244-FDD2-45A4-B9BF-BD32415AF239}"/>
              </a:ext>
            </a:extLst>
          </p:cNvPr>
          <p:cNvGrpSpPr>
            <a:grpSpLocks noChangeAspect="1"/>
          </p:cNvGrpSpPr>
          <p:nvPr userDrawn="1"/>
        </p:nvGrpSpPr>
        <p:grpSpPr bwMode="auto">
          <a:xfrm>
            <a:off x="584200" y="585788"/>
            <a:ext cx="2032492" cy="292608"/>
            <a:chOff x="428" y="664"/>
            <a:chExt cx="4126" cy="594"/>
          </a:xfrm>
        </p:grpSpPr>
        <p:sp>
          <p:nvSpPr>
            <p:cNvPr id="24" name="Freeform 22">
              <a:extLst>
                <a:ext uri="{FF2B5EF4-FFF2-40B4-BE49-F238E27FC236}">
                  <a16:creationId xmlns:a16="http://schemas.microsoft.com/office/drawing/2014/main" id="{8135A547-0519-4204-B212-EB7084748A67}"/>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25" name="Freeform 23">
              <a:extLst>
                <a:ext uri="{FF2B5EF4-FFF2-40B4-BE49-F238E27FC236}">
                  <a16:creationId xmlns:a16="http://schemas.microsoft.com/office/drawing/2014/main" id="{03419E32-D223-42CF-8570-A04DBBECD41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26" name="Freeform 24">
              <a:extLst>
                <a:ext uri="{FF2B5EF4-FFF2-40B4-BE49-F238E27FC236}">
                  <a16:creationId xmlns:a16="http://schemas.microsoft.com/office/drawing/2014/main" id="{396CCFB2-CF0D-482C-9CC8-0F73D26B9A1C}"/>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27" name="Freeform 25">
              <a:extLst>
                <a:ext uri="{FF2B5EF4-FFF2-40B4-BE49-F238E27FC236}">
                  <a16:creationId xmlns:a16="http://schemas.microsoft.com/office/drawing/2014/main" id="{ED5C5BC4-DDF6-44C2-8C5B-5F930A4D5B68}"/>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28" name="Freeform 26">
              <a:extLst>
                <a:ext uri="{FF2B5EF4-FFF2-40B4-BE49-F238E27FC236}">
                  <a16:creationId xmlns:a16="http://schemas.microsoft.com/office/drawing/2014/main" id="{633BBD4B-C10D-4906-960A-BEFCC4CDC05A}"/>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29" name="Freeform 27">
              <a:extLst>
                <a:ext uri="{FF2B5EF4-FFF2-40B4-BE49-F238E27FC236}">
                  <a16:creationId xmlns:a16="http://schemas.microsoft.com/office/drawing/2014/main" id="{354B65B7-9C63-4CE4-B430-4A27761B47F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0" name="Rectangle 28">
              <a:extLst>
                <a:ext uri="{FF2B5EF4-FFF2-40B4-BE49-F238E27FC236}">
                  <a16:creationId xmlns:a16="http://schemas.microsoft.com/office/drawing/2014/main" id="{D4AA7E16-0603-418C-9792-CA986990EFCF}"/>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1" name="Rectangle 29">
              <a:extLst>
                <a:ext uri="{FF2B5EF4-FFF2-40B4-BE49-F238E27FC236}">
                  <a16:creationId xmlns:a16="http://schemas.microsoft.com/office/drawing/2014/main" id="{594501B0-8ED1-4460-AB1D-493FAB5BCE47}"/>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2" name="Rectangle 30">
              <a:extLst>
                <a:ext uri="{FF2B5EF4-FFF2-40B4-BE49-F238E27FC236}">
                  <a16:creationId xmlns:a16="http://schemas.microsoft.com/office/drawing/2014/main" id="{37E72F66-5883-4285-8FFF-CD7B9502A9CE}"/>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3" name="Rectangle 31">
              <a:extLst>
                <a:ext uri="{FF2B5EF4-FFF2-40B4-BE49-F238E27FC236}">
                  <a16:creationId xmlns:a16="http://schemas.microsoft.com/office/drawing/2014/main" id="{DA5FC26F-C159-4670-A03E-5834B08DF517}"/>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4" name="Rectangle 32">
              <a:extLst>
                <a:ext uri="{FF2B5EF4-FFF2-40B4-BE49-F238E27FC236}">
                  <a16:creationId xmlns:a16="http://schemas.microsoft.com/office/drawing/2014/main" id="{05E4C2D0-C66A-4D81-AA6C-97FBC74CDA63}"/>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5" name="Rectangle 33">
              <a:extLst>
                <a:ext uri="{FF2B5EF4-FFF2-40B4-BE49-F238E27FC236}">
                  <a16:creationId xmlns:a16="http://schemas.microsoft.com/office/drawing/2014/main" id="{78CF0401-A7A7-488E-ADF3-CCA09DFEC323}"/>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6" name="Rectangle 34">
              <a:extLst>
                <a:ext uri="{FF2B5EF4-FFF2-40B4-BE49-F238E27FC236}">
                  <a16:creationId xmlns:a16="http://schemas.microsoft.com/office/drawing/2014/main" id="{EC159A60-6B2F-4F43-9264-86566AB6129E}"/>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7" name="Rectangle 35">
              <a:extLst>
                <a:ext uri="{FF2B5EF4-FFF2-40B4-BE49-F238E27FC236}">
                  <a16:creationId xmlns:a16="http://schemas.microsoft.com/office/drawing/2014/main" id="{6D777A0B-5012-4E42-AD5C-669C9E7A2B97}"/>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grpSp>
    </p:spTree>
    <p:extLst>
      <p:ext uri="{BB962C8B-B14F-4D97-AF65-F5344CB8AC3E}">
        <p14:creationId xmlns:p14="http://schemas.microsoft.com/office/powerpoint/2010/main" val="37031905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スライド番号プレースホルダー 3"/>
          <p:cNvSpPr>
            <a:spLocks noGrp="1"/>
          </p:cNvSpPr>
          <p:nvPr>
            <p:ph type="sldNum" sz="quarter" idx="11"/>
          </p:nvPr>
        </p:nvSpPr>
        <p:spPr/>
        <p:txBody>
          <a:bodyPr/>
          <a:lstStyle/>
          <a:p>
            <a:fld id="{56AE791B-613B-4647-9101-A2DDB989CBD3}" type="slidenum">
              <a:rPr kumimoji="1" lang="ja-JP" altLang="en-US" smtClean="0"/>
              <a:pPr/>
              <a:t>‹#›</a:t>
            </a:fld>
            <a:endParaRPr kumimoji="1" lang="ja-JP" altLang="en-US"/>
          </a:p>
        </p:txBody>
      </p:sp>
    </p:spTree>
    <p:extLst>
      <p:ext uri="{BB962C8B-B14F-4D97-AF65-F5344CB8AC3E}">
        <p14:creationId xmlns:p14="http://schemas.microsoft.com/office/powerpoint/2010/main" val="92315663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9C8537-D3A3-6541-B4CB-37F457260EE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98" t="2837" b="12619"/>
          <a:stretch/>
        </p:blipFill>
        <p:spPr>
          <a:xfrm>
            <a:off x="0" y="0"/>
            <a:ext cx="12058185" cy="6858001"/>
          </a:xfrm>
          <a:prstGeom prst="rect">
            <a:avLst/>
          </a:prstGeom>
        </p:spPr>
      </p:pic>
      <p:sp>
        <p:nvSpPr>
          <p:cNvPr id="37" name="Rectangle 36">
            <a:extLst>
              <a:ext uri="{FF2B5EF4-FFF2-40B4-BE49-F238E27FC236}">
                <a16:creationId xmlns:a16="http://schemas.microsoft.com/office/drawing/2014/main" id="{ECE62850-5FE2-3B45-9E3F-CF6715534C81}"/>
              </a:ext>
            </a:extLst>
          </p:cNvPr>
          <p:cNvSpPr/>
          <p:nvPr userDrawn="1"/>
        </p:nvSpPr>
        <p:spPr bwMode="auto">
          <a:xfrm>
            <a:off x="-1012372" y="1"/>
            <a:ext cx="15185571" cy="6858000"/>
          </a:xfrm>
          <a:prstGeom prst="rect">
            <a:avLst/>
          </a:prstGeom>
          <a:gradFill flip="none" rotWithShape="1">
            <a:gsLst>
              <a:gs pos="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8BCCA059-E904-4849-B856-034AD6DE845D}"/>
              </a:ext>
            </a:extLst>
          </p:cNvPr>
          <p:cNvGrpSpPr/>
          <p:nvPr userDrawn="1"/>
        </p:nvGrpSpPr>
        <p:grpSpPr>
          <a:xfrm>
            <a:off x="584200" y="585788"/>
            <a:ext cx="2032492" cy="292608"/>
            <a:chOff x="584200" y="585788"/>
            <a:chExt cx="2032492" cy="292608"/>
          </a:xfrm>
        </p:grpSpPr>
        <p:sp>
          <p:nvSpPr>
            <p:cNvPr id="49" name="Rectangle 28">
              <a:extLst>
                <a:ext uri="{FF2B5EF4-FFF2-40B4-BE49-F238E27FC236}">
                  <a16:creationId xmlns:a16="http://schemas.microsoft.com/office/drawing/2014/main" id="{3FE0ECFD-1B86-3348-BB33-91D40F0D291B}"/>
                </a:ext>
              </a:extLst>
            </p:cNvPr>
            <p:cNvSpPr>
              <a:spLocks noChangeArrowheads="1"/>
            </p:cNvSpPr>
            <p:nvPr userDrawn="1"/>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0" name="Rectangle 29">
              <a:extLst>
                <a:ext uri="{FF2B5EF4-FFF2-40B4-BE49-F238E27FC236}">
                  <a16:creationId xmlns:a16="http://schemas.microsoft.com/office/drawing/2014/main" id="{DBD46591-BA2D-D643-823B-CCF9456D5532}"/>
                </a:ext>
              </a:extLst>
            </p:cNvPr>
            <p:cNvSpPr>
              <a:spLocks noChangeArrowheads="1"/>
            </p:cNvSpPr>
            <p:nvPr userDrawn="1"/>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1" name="Rectangle 30">
              <a:extLst>
                <a:ext uri="{FF2B5EF4-FFF2-40B4-BE49-F238E27FC236}">
                  <a16:creationId xmlns:a16="http://schemas.microsoft.com/office/drawing/2014/main" id="{BD3C47C7-7DB3-D94A-BA08-F07A8492AA33}"/>
                </a:ext>
              </a:extLst>
            </p:cNvPr>
            <p:cNvSpPr>
              <a:spLocks noChangeArrowheads="1"/>
            </p:cNvSpPr>
            <p:nvPr userDrawn="1"/>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2" name="Rectangle 31">
              <a:extLst>
                <a:ext uri="{FF2B5EF4-FFF2-40B4-BE49-F238E27FC236}">
                  <a16:creationId xmlns:a16="http://schemas.microsoft.com/office/drawing/2014/main" id="{881A41DB-E573-A34F-9057-376A2951B043}"/>
                </a:ext>
              </a:extLst>
            </p:cNvPr>
            <p:cNvSpPr>
              <a:spLocks noChangeArrowheads="1"/>
            </p:cNvSpPr>
            <p:nvPr userDrawn="1"/>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nvGrpSpPr>
            <p:cNvPr id="53" name="Group 52">
              <a:extLst>
                <a:ext uri="{FF2B5EF4-FFF2-40B4-BE49-F238E27FC236}">
                  <a16:creationId xmlns:a16="http://schemas.microsoft.com/office/drawing/2014/main" id="{9D872837-FE1F-8048-9E7B-F8CE33D9024D}"/>
                </a:ext>
              </a:extLst>
            </p:cNvPr>
            <p:cNvGrpSpPr/>
            <p:nvPr userDrawn="1"/>
          </p:nvGrpSpPr>
          <p:grpSpPr>
            <a:xfrm>
              <a:off x="584200" y="585788"/>
              <a:ext cx="2032492" cy="292608"/>
              <a:chOff x="584200" y="585788"/>
              <a:chExt cx="2032492" cy="292608"/>
            </a:xfrm>
          </p:grpSpPr>
          <p:sp>
            <p:nvSpPr>
              <p:cNvPr id="54" name="Freeform 22">
                <a:extLst>
                  <a:ext uri="{FF2B5EF4-FFF2-40B4-BE49-F238E27FC236}">
                    <a16:creationId xmlns:a16="http://schemas.microsoft.com/office/drawing/2014/main" id="{685A4EF1-2D17-9043-BE90-89964A6B8181}"/>
                  </a:ext>
                </a:extLst>
              </p:cNvPr>
              <p:cNvSpPr>
                <a:spLocks noEditPoints="1"/>
              </p:cNvSpPr>
              <p:nvPr/>
            </p:nvSpPr>
            <p:spPr bwMode="auto">
              <a:xfrm>
                <a:off x="1996994" y="644901"/>
                <a:ext cx="165023" cy="174383"/>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5" name="Freeform 23">
                <a:extLst>
                  <a:ext uri="{FF2B5EF4-FFF2-40B4-BE49-F238E27FC236}">
                    <a16:creationId xmlns:a16="http://schemas.microsoft.com/office/drawing/2014/main" id="{20CFD7C2-62C8-144D-B3D6-29CA385D6F1D}"/>
                  </a:ext>
                </a:extLst>
              </p:cNvPr>
              <p:cNvSpPr>
                <a:spLocks/>
              </p:cNvSpPr>
              <p:nvPr/>
            </p:nvSpPr>
            <p:spPr bwMode="auto">
              <a:xfrm>
                <a:off x="2171869" y="693669"/>
                <a:ext cx="104925" cy="12561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6" name="Freeform 24">
                <a:extLst>
                  <a:ext uri="{FF2B5EF4-FFF2-40B4-BE49-F238E27FC236}">
                    <a16:creationId xmlns:a16="http://schemas.microsoft.com/office/drawing/2014/main" id="{AFF7E8C1-7227-1945-8EA5-9AEE297F45B2}"/>
                  </a:ext>
                </a:extLst>
              </p:cNvPr>
              <p:cNvSpPr>
                <a:spLocks/>
              </p:cNvSpPr>
              <p:nvPr/>
            </p:nvSpPr>
            <p:spPr bwMode="auto">
              <a:xfrm>
                <a:off x="2289602" y="693669"/>
                <a:ext cx="111822" cy="128078"/>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7" name="Freeform 25">
                <a:extLst>
                  <a:ext uri="{FF2B5EF4-FFF2-40B4-BE49-F238E27FC236}">
                    <a16:creationId xmlns:a16="http://schemas.microsoft.com/office/drawing/2014/main" id="{CB68B529-3098-0340-BC94-0C7B5753F5F4}"/>
                  </a:ext>
                </a:extLst>
              </p:cNvPr>
              <p:cNvSpPr>
                <a:spLocks/>
              </p:cNvSpPr>
              <p:nvPr/>
            </p:nvSpPr>
            <p:spPr bwMode="auto">
              <a:xfrm>
                <a:off x="2428517" y="691698"/>
                <a:ext cx="72413" cy="127585"/>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8" name="Freeform 26">
                <a:extLst>
                  <a:ext uri="{FF2B5EF4-FFF2-40B4-BE49-F238E27FC236}">
                    <a16:creationId xmlns:a16="http://schemas.microsoft.com/office/drawing/2014/main" id="{16318527-29C7-4245-ABDB-118ECBEE01E8}"/>
                  </a:ext>
                </a:extLst>
              </p:cNvPr>
              <p:cNvSpPr>
                <a:spLocks noEditPoints="1"/>
              </p:cNvSpPr>
              <p:nvPr/>
            </p:nvSpPr>
            <p:spPr bwMode="auto">
              <a:xfrm>
                <a:off x="2501915" y="691698"/>
                <a:ext cx="114777" cy="131033"/>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9" name="Freeform 27">
                <a:extLst>
                  <a:ext uri="{FF2B5EF4-FFF2-40B4-BE49-F238E27FC236}">
                    <a16:creationId xmlns:a16="http://schemas.microsoft.com/office/drawing/2014/main" id="{4E1E3D8F-A2A9-DD40-837C-2735C2789AB7}"/>
                  </a:ext>
                </a:extLst>
              </p:cNvPr>
              <p:cNvSpPr>
                <a:spLocks noEditPoints="1"/>
              </p:cNvSpPr>
              <p:nvPr/>
            </p:nvSpPr>
            <p:spPr bwMode="auto">
              <a:xfrm>
                <a:off x="960551" y="631600"/>
                <a:ext cx="983241" cy="191131"/>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60" name="Rectangle 32">
                <a:extLst>
                  <a:ext uri="{FF2B5EF4-FFF2-40B4-BE49-F238E27FC236}">
                    <a16:creationId xmlns:a16="http://schemas.microsoft.com/office/drawing/2014/main" id="{F9A67B49-1641-694B-A766-7D036948A14D}"/>
                  </a:ext>
                </a:extLst>
              </p:cNvPr>
              <p:cNvSpPr>
                <a:spLocks noChangeArrowheads="1"/>
              </p:cNvSpPr>
              <p:nvPr/>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1" name="Rectangle 33">
                <a:extLst>
                  <a:ext uri="{FF2B5EF4-FFF2-40B4-BE49-F238E27FC236}">
                    <a16:creationId xmlns:a16="http://schemas.microsoft.com/office/drawing/2014/main" id="{8022A3C1-A9BA-684F-97A6-25BE6D67ADE2}"/>
                  </a:ext>
                </a:extLst>
              </p:cNvPr>
              <p:cNvSpPr>
                <a:spLocks noChangeArrowheads="1"/>
              </p:cNvSpPr>
              <p:nvPr/>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2" name="Rectangle 34">
                <a:extLst>
                  <a:ext uri="{FF2B5EF4-FFF2-40B4-BE49-F238E27FC236}">
                    <a16:creationId xmlns:a16="http://schemas.microsoft.com/office/drawing/2014/main" id="{F9842A9C-C1E9-C34F-AEF8-AA8875C738C6}"/>
                  </a:ext>
                </a:extLst>
              </p:cNvPr>
              <p:cNvSpPr>
                <a:spLocks noChangeArrowheads="1"/>
              </p:cNvSpPr>
              <p:nvPr/>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3" name="Rectangle 35">
                <a:extLst>
                  <a:ext uri="{FF2B5EF4-FFF2-40B4-BE49-F238E27FC236}">
                    <a16:creationId xmlns:a16="http://schemas.microsoft.com/office/drawing/2014/main" id="{90E3F8AC-F0E5-3443-8B09-40E983B5BF10}"/>
                  </a:ext>
                </a:extLst>
              </p:cNvPr>
              <p:cNvSpPr>
                <a:spLocks noChangeArrowheads="1"/>
              </p:cNvSpPr>
              <p:nvPr/>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sp>
        <p:nvSpPr>
          <p:cNvPr id="64" name="Rectangle 63">
            <a:extLst>
              <a:ext uri="{FF2B5EF4-FFF2-40B4-BE49-F238E27FC236}">
                <a16:creationId xmlns:a16="http://schemas.microsoft.com/office/drawing/2014/main" id="{862D0462-39AF-454C-91BA-45B18973FD23}"/>
              </a:ext>
            </a:extLst>
          </p:cNvPr>
          <p:cNvSpPr/>
          <p:nvPr userDrawn="1"/>
        </p:nvSpPr>
        <p:spPr bwMode="auto">
          <a:xfrm>
            <a:off x="-2024743" y="-163286"/>
            <a:ext cx="2024743" cy="7184571"/>
          </a:xfrm>
          <a:prstGeom prst="rect">
            <a:avLst/>
          </a:prstGeom>
          <a:solidFill>
            <a:srgbClr val="F5F5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Title 1">
            <a:extLst>
              <a:ext uri="{FF2B5EF4-FFF2-40B4-BE49-F238E27FC236}">
                <a16:creationId xmlns:a16="http://schemas.microsoft.com/office/drawing/2014/main" id="{33BC7D4C-AFF9-8544-BED1-953245698F3F}"/>
              </a:ext>
            </a:extLst>
          </p:cNvPr>
          <p:cNvSpPr>
            <a:spLocks noGrp="1"/>
          </p:cNvSpPr>
          <p:nvPr>
            <p:ph type="title" hasCustomPrompt="1"/>
          </p:nvPr>
        </p:nvSpPr>
        <p:spPr>
          <a:xfrm>
            <a:off x="588262" y="3090445"/>
            <a:ext cx="5943600" cy="677108"/>
          </a:xfrm>
        </p:spPr>
        <p:txBody>
          <a:bodyPr wrap="square" anchor="b" anchorCtr="0">
            <a:spAutoFit/>
          </a:bodyPr>
          <a:lstStyle>
            <a:lvl1pPr>
              <a:defRPr>
                <a:latin typeface="Yu Gothic UI" panose="020B0500000000000000" pitchFamily="34" charset="-128"/>
                <a:ea typeface="Yu Gothic UI" panose="020B0500000000000000" pitchFamily="34" charset="-128"/>
              </a:defRPr>
            </a:lvl1pPr>
          </a:lstStyle>
          <a:p>
            <a:r>
              <a:rPr lang="en-US"/>
              <a:t>Presentation title </a:t>
            </a:r>
          </a:p>
        </p:txBody>
      </p:sp>
      <p:sp>
        <p:nvSpPr>
          <p:cNvPr id="22" name="Text Placeholder 4">
            <a:extLst>
              <a:ext uri="{FF2B5EF4-FFF2-40B4-BE49-F238E27FC236}">
                <a16:creationId xmlns:a16="http://schemas.microsoft.com/office/drawing/2014/main" id="{3A8CEE4E-0DC2-0541-B79F-CA64A1CFBE60}"/>
              </a:ext>
            </a:extLst>
          </p:cNvPr>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Yu Gothic UI" panose="020B0500000000000000" pitchFamily="34" charset="-128"/>
                <a:ea typeface="Yu Gothic UI" panose="020B0500000000000000" pitchFamily="34" charset="-128"/>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1271395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atin typeface="Yu Gothic UI" panose="020B0500000000000000" pitchFamily="34" charset="-128"/>
                <a:ea typeface="Yu Gothic UI" panose="020B0500000000000000" pitchFamily="34" charset="-128"/>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Yu Gothic UI" panose="020B0500000000000000" pitchFamily="34" charset="-128"/>
                <a:ea typeface="Yu Gothic UI" panose="020B0500000000000000" pitchFamily="34" charset="-128"/>
                <a:cs typeface="Segoe UI" panose="020B0502040204020203" pitchFamily="34" charset="0"/>
              </a:defRPr>
            </a:lvl1pPr>
          </a:lstStyle>
          <a:p>
            <a:pPr lvl="0"/>
            <a:r>
              <a:rPr lang="en-US"/>
              <a:t>Speaker name or subtitle</a:t>
            </a:r>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452109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Section Title Accent Col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51862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Yu Gothic UI" panose="020B0500000000000000" pitchFamily="34" charset="-128"/>
                <a:ea typeface="Yu Gothic UI" panose="020B0500000000000000" pitchFamily="34" charset="-128"/>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Yu Gothic UI" panose="020B0500000000000000" pitchFamily="34" charset="-128"/>
                <a:ea typeface="Yu Gothic UI" panose="020B0500000000000000" pitchFamily="34" charset="-128"/>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205962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Yu Gothic UI" panose="020B0500000000000000" pitchFamily="34" charset="-128"/>
                <a:ea typeface="Yu Gothic UI" panose="020B0500000000000000" pitchFamily="34" charset="-128"/>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Yu Gothic UI" panose="020B0500000000000000" pitchFamily="34" charset="-128"/>
                <a:ea typeface="Yu Gothic UI" panose="020B0500000000000000" pitchFamily="34" charset="-128"/>
                <a:cs typeface="Segoe UI" panose="020B0502040204020203" pitchFamily="34" charset="0"/>
              </a:defRPr>
            </a:lvl1pPr>
          </a:lstStyle>
          <a:p>
            <a:pPr lvl="0"/>
            <a:r>
              <a:rPr lang="en-US"/>
              <a:t>Speaker name or subtitle text</a:t>
            </a:r>
          </a:p>
        </p:txBody>
      </p:sp>
      <p:grpSp>
        <p:nvGrpSpPr>
          <p:cNvPr id="23" name="Group 21">
            <a:extLst>
              <a:ext uri="{FF2B5EF4-FFF2-40B4-BE49-F238E27FC236}">
                <a16:creationId xmlns:a16="http://schemas.microsoft.com/office/drawing/2014/main" id="{E1FEE244-FDD2-45A4-B9BF-BD32415AF239}"/>
              </a:ext>
            </a:extLst>
          </p:cNvPr>
          <p:cNvGrpSpPr>
            <a:grpSpLocks noChangeAspect="1"/>
          </p:cNvGrpSpPr>
          <p:nvPr userDrawn="1"/>
        </p:nvGrpSpPr>
        <p:grpSpPr bwMode="auto">
          <a:xfrm>
            <a:off x="584200" y="585788"/>
            <a:ext cx="2032492" cy="292608"/>
            <a:chOff x="428" y="664"/>
            <a:chExt cx="4126" cy="594"/>
          </a:xfrm>
        </p:grpSpPr>
        <p:sp>
          <p:nvSpPr>
            <p:cNvPr id="24" name="Freeform 22">
              <a:extLst>
                <a:ext uri="{FF2B5EF4-FFF2-40B4-BE49-F238E27FC236}">
                  <a16:creationId xmlns:a16="http://schemas.microsoft.com/office/drawing/2014/main" id="{8135A547-0519-4204-B212-EB7084748A67}"/>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25" name="Freeform 23">
              <a:extLst>
                <a:ext uri="{FF2B5EF4-FFF2-40B4-BE49-F238E27FC236}">
                  <a16:creationId xmlns:a16="http://schemas.microsoft.com/office/drawing/2014/main" id="{03419E32-D223-42CF-8570-A04DBBECD41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26" name="Freeform 24">
              <a:extLst>
                <a:ext uri="{FF2B5EF4-FFF2-40B4-BE49-F238E27FC236}">
                  <a16:creationId xmlns:a16="http://schemas.microsoft.com/office/drawing/2014/main" id="{396CCFB2-CF0D-482C-9CC8-0F73D26B9A1C}"/>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27" name="Freeform 25">
              <a:extLst>
                <a:ext uri="{FF2B5EF4-FFF2-40B4-BE49-F238E27FC236}">
                  <a16:creationId xmlns:a16="http://schemas.microsoft.com/office/drawing/2014/main" id="{ED5C5BC4-DDF6-44C2-8C5B-5F930A4D5B68}"/>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28" name="Freeform 26">
              <a:extLst>
                <a:ext uri="{FF2B5EF4-FFF2-40B4-BE49-F238E27FC236}">
                  <a16:creationId xmlns:a16="http://schemas.microsoft.com/office/drawing/2014/main" id="{633BBD4B-C10D-4906-960A-BEFCC4CDC05A}"/>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29" name="Freeform 27">
              <a:extLst>
                <a:ext uri="{FF2B5EF4-FFF2-40B4-BE49-F238E27FC236}">
                  <a16:creationId xmlns:a16="http://schemas.microsoft.com/office/drawing/2014/main" id="{354B65B7-9C63-4CE4-B430-4A27761B47F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0" name="Rectangle 28">
              <a:extLst>
                <a:ext uri="{FF2B5EF4-FFF2-40B4-BE49-F238E27FC236}">
                  <a16:creationId xmlns:a16="http://schemas.microsoft.com/office/drawing/2014/main" id="{D4AA7E16-0603-418C-9792-CA986990EFCF}"/>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1" name="Rectangle 29">
              <a:extLst>
                <a:ext uri="{FF2B5EF4-FFF2-40B4-BE49-F238E27FC236}">
                  <a16:creationId xmlns:a16="http://schemas.microsoft.com/office/drawing/2014/main" id="{594501B0-8ED1-4460-AB1D-493FAB5BCE47}"/>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2" name="Rectangle 30">
              <a:extLst>
                <a:ext uri="{FF2B5EF4-FFF2-40B4-BE49-F238E27FC236}">
                  <a16:creationId xmlns:a16="http://schemas.microsoft.com/office/drawing/2014/main" id="{37E72F66-5883-4285-8FFF-CD7B9502A9CE}"/>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3" name="Rectangle 31">
              <a:extLst>
                <a:ext uri="{FF2B5EF4-FFF2-40B4-BE49-F238E27FC236}">
                  <a16:creationId xmlns:a16="http://schemas.microsoft.com/office/drawing/2014/main" id="{DA5FC26F-C159-4670-A03E-5834B08DF517}"/>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4" name="Rectangle 32">
              <a:extLst>
                <a:ext uri="{FF2B5EF4-FFF2-40B4-BE49-F238E27FC236}">
                  <a16:creationId xmlns:a16="http://schemas.microsoft.com/office/drawing/2014/main" id="{05E4C2D0-C66A-4D81-AA6C-97FBC74CDA63}"/>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5" name="Rectangle 33">
              <a:extLst>
                <a:ext uri="{FF2B5EF4-FFF2-40B4-BE49-F238E27FC236}">
                  <a16:creationId xmlns:a16="http://schemas.microsoft.com/office/drawing/2014/main" id="{78CF0401-A7A7-488E-ADF3-CCA09DFEC323}"/>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6" name="Rectangle 34">
              <a:extLst>
                <a:ext uri="{FF2B5EF4-FFF2-40B4-BE49-F238E27FC236}">
                  <a16:creationId xmlns:a16="http://schemas.microsoft.com/office/drawing/2014/main" id="{EC159A60-6B2F-4F43-9264-86566AB6129E}"/>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7" name="Rectangle 35">
              <a:extLst>
                <a:ext uri="{FF2B5EF4-FFF2-40B4-BE49-F238E27FC236}">
                  <a16:creationId xmlns:a16="http://schemas.microsoft.com/office/drawing/2014/main" id="{6D777A0B-5012-4E42-AD5C-669C9E7A2B97}"/>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grpSp>
    </p:spTree>
    <p:extLst>
      <p:ext uri="{BB962C8B-B14F-4D97-AF65-F5344CB8AC3E}">
        <p14:creationId xmlns:p14="http://schemas.microsoft.com/office/powerpoint/2010/main" val="35295518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94762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lvl1pPr>
              <a:defRPr>
                <a:latin typeface="Yu Gothic UI" panose="020B0500000000000000" pitchFamily="34" charset="-128"/>
                <a:ea typeface="Yu Gothic UI" panose="020B0500000000000000" pitchFamily="34" charset="-128"/>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Yu Gothic UI" panose="020B0500000000000000" pitchFamily="34" charset="-128"/>
                <a:ea typeface="Yu Gothic UI" panose="020B0500000000000000" pitchFamily="34" charset="-128"/>
                <a:cs typeface="Segoe UI Semilight" panose="020B0402040204020203" pitchFamily="34" charset="0"/>
              </a:defRPr>
            </a:lvl1pPr>
            <a:lvl2pPr marL="255588" indent="0">
              <a:buFont typeface="Wingdings" panose="05000000000000000000" pitchFamily="2" charset="2"/>
              <a:buNone/>
              <a:defRPr sz="2000" b="0">
                <a:latin typeface="Yu Gothic UI" panose="020B0500000000000000" pitchFamily="34" charset="-128"/>
                <a:ea typeface="Yu Gothic UI" panose="020B0500000000000000" pitchFamily="34" charset="-128"/>
              </a:defRPr>
            </a:lvl2pPr>
            <a:lvl3pPr marL="450850" indent="0">
              <a:buFont typeface="Wingdings" panose="05000000000000000000" pitchFamily="2" charset="2"/>
              <a:buNone/>
              <a:tabLst/>
              <a:defRPr sz="1600" b="0">
                <a:latin typeface="Yu Gothic UI" panose="020B0500000000000000" pitchFamily="34" charset="-128"/>
                <a:ea typeface="Yu Gothic UI" panose="020B0500000000000000" pitchFamily="34" charset="-128"/>
              </a:defRPr>
            </a:lvl3pPr>
            <a:lvl4pPr marL="652462" indent="0">
              <a:buFont typeface="Wingdings" panose="05000000000000000000" pitchFamily="2" charset="2"/>
              <a:buNone/>
              <a:defRPr sz="1400" b="0">
                <a:latin typeface="Yu Gothic UI" panose="020B0500000000000000" pitchFamily="34" charset="-128"/>
                <a:ea typeface="Yu Gothic UI" panose="020B0500000000000000" pitchFamily="34" charset="-128"/>
              </a:defRPr>
            </a:lvl4pPr>
            <a:lvl5pPr marL="854075" indent="0">
              <a:buFont typeface="Wingdings" panose="05000000000000000000" pitchFamily="2" charset="2"/>
              <a:buNone/>
              <a:tabLst/>
              <a:defRPr sz="1400" b="0">
                <a:latin typeface="Yu Gothic UI" panose="020B0500000000000000" pitchFamily="34" charset="-128"/>
                <a:ea typeface="Yu Gothic UI" panose="020B0500000000000000" pitchFamily="34"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Yu Gothic UI" panose="020B0500000000000000" pitchFamily="34" charset="-128"/>
                <a:ea typeface="Yu Gothic UI" panose="020B0500000000000000" pitchFamily="34" charset="-128"/>
                <a:cs typeface="Segoe UI Semilight" panose="020B0402040204020203" pitchFamily="34" charset="0"/>
              </a:defRPr>
            </a:lvl1pPr>
            <a:lvl2pPr marL="255588" indent="0">
              <a:buFont typeface="Wingdings" panose="05000000000000000000" pitchFamily="2" charset="2"/>
              <a:buNone/>
              <a:defRPr sz="2000" b="0">
                <a:latin typeface="Yu Gothic UI" panose="020B0500000000000000" pitchFamily="34" charset="-128"/>
                <a:ea typeface="Yu Gothic UI" panose="020B0500000000000000" pitchFamily="34" charset="-128"/>
              </a:defRPr>
            </a:lvl2pPr>
            <a:lvl3pPr marL="450850" indent="0">
              <a:buFont typeface="Wingdings" panose="05000000000000000000" pitchFamily="2" charset="2"/>
              <a:buNone/>
              <a:tabLst/>
              <a:defRPr sz="1600" b="0">
                <a:latin typeface="Yu Gothic UI" panose="020B0500000000000000" pitchFamily="34" charset="-128"/>
                <a:ea typeface="Yu Gothic UI" panose="020B0500000000000000" pitchFamily="34" charset="-128"/>
              </a:defRPr>
            </a:lvl3pPr>
            <a:lvl4pPr marL="652462" indent="0">
              <a:buFont typeface="Wingdings" panose="05000000000000000000" pitchFamily="2" charset="2"/>
              <a:buNone/>
              <a:defRPr sz="1400" b="0">
                <a:latin typeface="Yu Gothic UI" panose="020B0500000000000000" pitchFamily="34" charset="-128"/>
                <a:ea typeface="Yu Gothic UI" panose="020B0500000000000000" pitchFamily="34" charset="-128"/>
              </a:defRPr>
            </a:lvl4pPr>
            <a:lvl5pPr marL="854075" indent="0">
              <a:buFont typeface="Wingdings" panose="05000000000000000000" pitchFamily="2" charset="2"/>
              <a:buNone/>
              <a:tabLst/>
              <a:defRPr sz="1400" b="0">
                <a:latin typeface="Yu Gothic UI" panose="020B0500000000000000" pitchFamily="34" charset="-128"/>
                <a:ea typeface="Yu Gothic UI" panose="020B0500000000000000" pitchFamily="34"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3402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latin typeface="Yu Gothic UI" panose="020B0500000000000000" pitchFamily="34" charset="-128"/>
                <a:ea typeface="Yu Gothic UI" panose="020B0500000000000000" pitchFamily="34" charset="-128"/>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Yu Gothic UI" panose="020B0500000000000000" pitchFamily="34" charset="-128"/>
                <a:ea typeface="Yu Gothic UI" panose="020B0500000000000000" pitchFamily="34" charset="-128"/>
                <a:cs typeface="Segoe UI Semilight" panose="020B0402040204020203" pitchFamily="34" charset="0"/>
              </a:defRPr>
            </a:lvl1pPr>
            <a:lvl2pPr marL="427038" indent="-171450">
              <a:buFont typeface="Wingdings" panose="05000000000000000000" pitchFamily="2" charset="2"/>
              <a:buChar char=""/>
              <a:defRPr sz="2000" b="0">
                <a:latin typeface="Yu Gothic UI" panose="020B0500000000000000" pitchFamily="34" charset="-128"/>
                <a:ea typeface="Yu Gothic UI" panose="020B0500000000000000" pitchFamily="34" charset="-128"/>
              </a:defRPr>
            </a:lvl2pPr>
            <a:lvl3pPr marL="639763" indent="-188913">
              <a:buFont typeface="Wingdings" panose="05000000000000000000" pitchFamily="2" charset="2"/>
              <a:buChar char=""/>
              <a:tabLst/>
              <a:defRPr sz="1600" b="0">
                <a:latin typeface="Yu Gothic UI" panose="020B0500000000000000" pitchFamily="34" charset="-128"/>
                <a:ea typeface="Yu Gothic UI" panose="020B0500000000000000" pitchFamily="34" charset="-128"/>
              </a:defRPr>
            </a:lvl3pPr>
            <a:lvl4pPr marL="828675" indent="-176213">
              <a:buFont typeface="Wingdings" panose="05000000000000000000" pitchFamily="2" charset="2"/>
              <a:buChar char=""/>
              <a:defRPr sz="1400" b="0">
                <a:latin typeface="Yu Gothic UI" panose="020B0500000000000000" pitchFamily="34" charset="-128"/>
                <a:ea typeface="Yu Gothic UI" panose="020B0500000000000000" pitchFamily="34" charset="-128"/>
              </a:defRPr>
            </a:lvl4pPr>
            <a:lvl5pPr marL="1023938" indent="-169863">
              <a:buFont typeface="Wingdings" panose="05000000000000000000" pitchFamily="2" charset="2"/>
              <a:buChar char=""/>
              <a:tabLst/>
              <a:defRPr sz="1400" b="0">
                <a:latin typeface="Yu Gothic UI" panose="020B0500000000000000" pitchFamily="34" charset="-128"/>
                <a:ea typeface="Yu Gothic UI" panose="020B0500000000000000" pitchFamily="34"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Yu Gothic UI" panose="020B0500000000000000" pitchFamily="34" charset="-128"/>
                <a:ea typeface="Yu Gothic UI" panose="020B0500000000000000" pitchFamily="34" charset="-128"/>
                <a:cs typeface="Segoe UI Semilight" panose="020B0402040204020203" pitchFamily="34" charset="0"/>
              </a:defRPr>
            </a:lvl1pPr>
            <a:lvl2pPr marL="427038" indent="-171450">
              <a:buFont typeface="Wingdings" panose="05000000000000000000" pitchFamily="2" charset="2"/>
              <a:buChar char=""/>
              <a:defRPr sz="2000" b="0">
                <a:latin typeface="Yu Gothic UI" panose="020B0500000000000000" pitchFamily="34" charset="-128"/>
                <a:ea typeface="Yu Gothic UI" panose="020B0500000000000000" pitchFamily="34" charset="-128"/>
              </a:defRPr>
            </a:lvl2pPr>
            <a:lvl3pPr marL="639763" indent="-188913">
              <a:buFont typeface="Wingdings" panose="05000000000000000000" pitchFamily="2" charset="2"/>
              <a:buChar char=""/>
              <a:tabLst/>
              <a:defRPr sz="1600" b="0">
                <a:latin typeface="Yu Gothic UI" panose="020B0500000000000000" pitchFamily="34" charset="-128"/>
                <a:ea typeface="Yu Gothic UI" panose="020B0500000000000000" pitchFamily="34" charset="-128"/>
              </a:defRPr>
            </a:lvl3pPr>
            <a:lvl4pPr marL="828675" indent="-176213">
              <a:buFont typeface="Wingdings" panose="05000000000000000000" pitchFamily="2" charset="2"/>
              <a:buChar char=""/>
              <a:defRPr sz="1400" b="0">
                <a:latin typeface="Yu Gothic UI" panose="020B0500000000000000" pitchFamily="34" charset="-128"/>
                <a:ea typeface="Yu Gothic UI" panose="020B0500000000000000" pitchFamily="34" charset="-128"/>
              </a:defRPr>
            </a:lvl4pPr>
            <a:lvl5pPr marL="1023938" indent="-169863">
              <a:buFont typeface="Wingdings" panose="05000000000000000000" pitchFamily="2" charset="2"/>
              <a:buChar char=""/>
              <a:tabLst/>
              <a:defRPr sz="1400" b="0">
                <a:latin typeface="Yu Gothic UI" panose="020B0500000000000000" pitchFamily="34" charset="-128"/>
                <a:ea typeface="Yu Gothic UI" panose="020B0500000000000000" pitchFamily="34"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89425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72080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38866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Yu Gothic UI" panose="020B0500000000000000" pitchFamily="34" charset="-128"/>
                <a:ea typeface="Yu Gothic UI" panose="020B0500000000000000" pitchFamily="34" charset="-128"/>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Yu Gothic UI" panose="020B0500000000000000" pitchFamily="34" charset="-128"/>
                <a:ea typeface="Yu Gothic UI" panose="020B0500000000000000" pitchFamily="34" charset="-128"/>
              </a:defRPr>
            </a:lvl1pPr>
          </a:lstStyle>
          <a:p>
            <a:pPr lvl="0"/>
            <a:r>
              <a:rPr lang="en-US"/>
              <a:t>Speaker name</a:t>
            </a:r>
          </a:p>
        </p:txBody>
      </p:sp>
    </p:spTree>
    <p:extLst>
      <p:ext uri="{BB962C8B-B14F-4D97-AF65-F5344CB8AC3E}">
        <p14:creationId xmlns:p14="http://schemas.microsoft.com/office/powerpoint/2010/main" val="1026059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Yu Gothic UI" panose="020B0500000000000000" pitchFamily="34" charset="-128"/>
                <a:ea typeface="Yu Gothic UI" panose="020B0500000000000000" pitchFamily="34" charset="-128"/>
                <a:cs typeface="Segoe UI" pitchFamily="34" charset="0"/>
              </a:defRPr>
            </a:lvl1pPr>
          </a:lstStyle>
          <a:p>
            <a:r>
              <a:rPr lang="en-US"/>
              <a:t>Video</a:t>
            </a:r>
          </a:p>
        </p:txBody>
      </p:sp>
    </p:spTree>
    <p:extLst>
      <p:ext uri="{BB962C8B-B14F-4D97-AF65-F5344CB8AC3E}">
        <p14:creationId xmlns:p14="http://schemas.microsoft.com/office/powerpoint/2010/main" val="92919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Yu Gothic UI" panose="020B0500000000000000" pitchFamily="34" charset="-128"/>
                <a:ea typeface="Yu Gothic UI" panose="020B0500000000000000" pitchFamily="34" charset="-128"/>
                <a:cs typeface="Segoe UI" pitchFamily="34" charset="0"/>
              </a:defRPr>
            </a:lvl1pPr>
          </a:lstStyle>
          <a:p>
            <a:r>
              <a:rPr lang="en-US"/>
              <a:t>Section title</a:t>
            </a:r>
          </a:p>
        </p:txBody>
      </p:sp>
    </p:spTree>
    <p:extLst>
      <p:ext uri="{BB962C8B-B14F-4D97-AF65-F5344CB8AC3E}">
        <p14:creationId xmlns:p14="http://schemas.microsoft.com/office/powerpoint/2010/main" val="3812030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78289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927556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2_Small 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724044"/>
          </a:xfrm>
        </p:spPr>
        <p:txBody>
          <a:bodyPr/>
          <a:lstStyle>
            <a:lvl1pPr>
              <a:defRPr sz="4705">
                <a:solidFill>
                  <a:schemeClr val="tx1"/>
                </a:solidFill>
                <a:latin typeface="+mn-ea"/>
                <a:ea typeface="+mn-ea"/>
              </a:defRPr>
            </a:lvl1pPr>
          </a:lstStyle>
          <a:p>
            <a:r>
              <a:rPr lang="en-US"/>
              <a:t>Click to edit Master title style</a:t>
            </a:r>
          </a:p>
        </p:txBody>
      </p:sp>
      <p:sp>
        <p:nvSpPr>
          <p:cNvPr id="3"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solidFill>
                  <a:schemeClr val="tx1"/>
                </a:solidFill>
                <a:latin typeface="+mn-ea"/>
                <a:ea typeface="+mn-ea"/>
                <a:cs typeface="+mn-cs"/>
              </a:defRPr>
            </a:lvl1pPr>
          </a:lstStyle>
          <a:p>
            <a:fld id="{27258FFF-F925-446B-8502-81C933981705}" type="slidenum">
              <a:rPr lang="en-US" altLang="ja-JP" smtClean="0"/>
              <a:pPr/>
              <a:t>‹#›</a:t>
            </a:fld>
            <a:endParaRPr lang="ja-JP" altLang="en-US"/>
          </a:p>
        </p:txBody>
      </p:sp>
    </p:spTree>
    <p:extLst>
      <p:ext uri="{BB962C8B-B14F-4D97-AF65-F5344CB8AC3E}">
        <p14:creationId xmlns:p14="http://schemas.microsoft.com/office/powerpoint/2010/main" val="250822646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ユーザー設定レイアウ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フッター プレースホルダー 2"/>
          <p:cNvSpPr>
            <a:spLocks noGrp="1"/>
          </p:cNvSpPr>
          <p:nvPr>
            <p:ph type="ftr" sz="quarter" idx="10"/>
          </p:nvPr>
        </p:nvSpPr>
        <p:spPr/>
        <p:txBody>
          <a:bodyPr/>
          <a:lstStyle/>
          <a:p>
            <a:pPr defTabSz="1088078"/>
            <a:endParaRPr lang="en-US">
              <a:solidFill>
                <a:srgbClr val="505050"/>
              </a:solidFill>
            </a:endParaRPr>
          </a:p>
        </p:txBody>
      </p:sp>
      <p:sp>
        <p:nvSpPr>
          <p:cNvPr id="4" name="スライド番号プレースホルダー 3"/>
          <p:cNvSpPr>
            <a:spLocks noGrp="1"/>
          </p:cNvSpPr>
          <p:nvPr>
            <p:ph type="sldNum" sz="quarter" idx="11"/>
          </p:nvPr>
        </p:nvSpPr>
        <p:spPr/>
        <p:txBody>
          <a:bodyPr/>
          <a:lstStyle/>
          <a:p>
            <a:pPr defTabSz="1088078"/>
            <a:fld id="{FAADACFB-7C71-4E89-89D2-7BBA40B7BFA9}" type="slidenum">
              <a:rPr lang="en-US" smtClean="0">
                <a:solidFill>
                  <a:srgbClr val="505050"/>
                </a:solidFill>
              </a:rPr>
              <a:pPr defTabSz="1088078"/>
              <a:t>‹#›</a:t>
            </a:fld>
            <a:endParaRPr lang="en-US">
              <a:solidFill>
                <a:srgbClr val="505050"/>
              </a:solidFill>
            </a:endParaRPr>
          </a:p>
        </p:txBody>
      </p:sp>
      <p:sp>
        <p:nvSpPr>
          <p:cNvPr id="5" name="Rectangle 3"/>
          <p:cNvSpPr/>
          <p:nvPr userDrawn="1"/>
        </p:nvSpPr>
        <p:spPr bwMode="auto">
          <a:xfrm>
            <a:off x="1" y="5429774"/>
            <a:ext cx="12188828" cy="142822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r" defTabSz="932111" fontAlgn="base">
              <a:spcBef>
                <a:spcPct val="0"/>
              </a:spcBef>
              <a:spcAft>
                <a:spcPct val="0"/>
              </a:spcAft>
            </a:pPr>
            <a:endParaRPr kumimoji="1" lang="en-US" sz="1800">
              <a:solidFill>
                <a:prstClr val="white"/>
              </a:solidFill>
            </a:endParaRPr>
          </a:p>
        </p:txBody>
      </p:sp>
    </p:spTree>
    <p:extLst>
      <p:ext uri="{BB962C8B-B14F-4D97-AF65-F5344CB8AC3E}">
        <p14:creationId xmlns:p14="http://schemas.microsoft.com/office/powerpoint/2010/main" val="164185500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obj">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5F16DC-A04A-402F-B8F8-B0B657C63DA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110EF8A-8F72-49AD-AF18-0F7621E46242}"/>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3B090DD-CC60-4006-B540-67A9F73C056B}"/>
              </a:ext>
            </a:extLst>
          </p:cNvPr>
          <p:cNvSpPr>
            <a:spLocks noGrp="1"/>
          </p:cNvSpPr>
          <p:nvPr>
            <p:ph type="dt" sz="half" idx="10"/>
          </p:nvPr>
        </p:nvSpPr>
        <p:spPr/>
        <p:txBody>
          <a:bodyPr/>
          <a:lstStyle/>
          <a:p>
            <a:fld id="{81E9BFFF-5C8D-417F-8CC5-99EA8892DC82}" type="datetimeFigureOut">
              <a:rPr kumimoji="1" lang="ja-JP" altLang="en-US" smtClean="0"/>
              <a:t>2019/8/23</a:t>
            </a:fld>
            <a:endParaRPr kumimoji="1" lang="ja-JP" altLang="en-US"/>
          </a:p>
        </p:txBody>
      </p:sp>
      <p:sp>
        <p:nvSpPr>
          <p:cNvPr id="5" name="フッター プレースホルダー 4">
            <a:extLst>
              <a:ext uri="{FF2B5EF4-FFF2-40B4-BE49-F238E27FC236}">
                <a16:creationId xmlns:a16="http://schemas.microsoft.com/office/drawing/2014/main" id="{5B5A1816-1CEA-492D-9CC2-A7EB80E8E70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76A6780-3A66-4082-AFC7-2E67BD36F08A}"/>
              </a:ext>
            </a:extLst>
          </p:cNvPr>
          <p:cNvSpPr>
            <a:spLocks noGrp="1"/>
          </p:cNvSpPr>
          <p:nvPr>
            <p:ph type="sldNum" sz="quarter" idx="12"/>
          </p:nvPr>
        </p:nvSpPr>
        <p:spPr/>
        <p:txBody>
          <a:bodyPr/>
          <a:lstStyle/>
          <a:p>
            <a:fld id="{0BA0FF1C-DE6D-4B64-93A5-2EDC454B2678}" type="slidenum">
              <a:rPr kumimoji="1" lang="ja-JP" altLang="en-US" smtClean="0"/>
              <a:t>‹#›</a:t>
            </a:fld>
            <a:endParaRPr kumimoji="1" lang="ja-JP" altLang="en-US"/>
          </a:p>
        </p:txBody>
      </p:sp>
    </p:spTree>
    <p:extLst>
      <p:ext uri="{BB962C8B-B14F-4D97-AF65-F5344CB8AC3E}">
        <p14:creationId xmlns:p14="http://schemas.microsoft.com/office/powerpoint/2010/main" val="424494995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82616" y="4051202"/>
            <a:ext cx="6273418" cy="1794661"/>
          </a:xfrm>
          <a:noFill/>
        </p:spPr>
        <p:txBody>
          <a:bodyPr lIns="146304" tIns="109728" rIns="146304" bIns="109728" anchor="b">
            <a:noAutofit/>
          </a:bodyPr>
          <a:lstStyle>
            <a:lvl1pPr marL="0" indent="0" algn="r">
              <a:spcBef>
                <a:spcPts val="0"/>
              </a:spcBef>
              <a:buNone/>
              <a:defRPr sz="2800" spc="0" baseline="0">
                <a:gradFill>
                  <a:gsLst>
                    <a:gs pos="0">
                      <a:schemeClr val="tx1"/>
                    </a:gs>
                    <a:gs pos="100000">
                      <a:schemeClr val="tx1"/>
                    </a:gs>
                  </a:gsLst>
                  <a:lin ang="5400000" scaled="0"/>
                </a:gradFill>
                <a:latin typeface="+mj-lt"/>
                <a:ea typeface="+mn-ea"/>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4800" spc="-98" baseline="0">
                <a:gradFill>
                  <a:gsLst>
                    <a:gs pos="3333">
                      <a:schemeClr val="tx2"/>
                    </a:gs>
                    <a:gs pos="39000">
                      <a:schemeClr val="tx2"/>
                    </a:gs>
                  </a:gsLst>
                  <a:lin ang="5400000" scaled="0"/>
                </a:gradFill>
                <a:latin typeface="+mj-lt"/>
                <a:ea typeface="+mn-ea"/>
              </a:defRPr>
            </a:lvl1pPr>
          </a:lstStyle>
          <a:p>
            <a:r>
              <a:rPr lang="en-US" dirty="0"/>
              <a:t>Presentation title</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9413846" y="5886779"/>
            <a:ext cx="2507467" cy="537211"/>
          </a:xfrm>
          <a:prstGeom prst="rect">
            <a:avLst/>
          </a:prstGeom>
        </p:spPr>
      </p:pic>
      <p:sp>
        <p:nvSpPr>
          <p:cNvPr id="6"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latin typeface="メイリオ" panose="020B0604030504040204" pitchFamily="50" charset="-128"/>
                <a:ea typeface="メイリオ" panose="020B0604030504040204" pitchFamily="50" charset="-128"/>
              </a:defRPr>
            </a:lvl1pPr>
          </a:lstStyle>
          <a:p>
            <a:fld id="{B096BA3A-7840-470E-A799-24933E851897}" type="slidenum">
              <a:rPr lang="ja-JP" altLang="en-US" smtClean="0">
                <a:solidFill>
                  <a:srgbClr val="505050">
                    <a:tint val="75000"/>
                  </a:srgbClr>
                </a:solidFill>
              </a:rPr>
              <a:pPr/>
              <a:t>‹#›</a:t>
            </a:fld>
            <a:endParaRPr lang="ja-JP" altLang="en-US">
              <a:solidFill>
                <a:srgbClr val="505050">
                  <a:tint val="75000"/>
                </a:srgbClr>
              </a:solidFill>
            </a:endParaRPr>
          </a:p>
        </p:txBody>
      </p:sp>
    </p:spTree>
    <p:extLst>
      <p:ext uri="{BB962C8B-B14F-4D97-AF65-F5344CB8AC3E}">
        <p14:creationId xmlns:p14="http://schemas.microsoft.com/office/powerpoint/2010/main" val="30967955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
        <p:nvSpPr>
          <p:cNvPr id="3"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B096BA3A-7840-470E-A799-24933E851897}" type="slidenum">
              <a:rPr lang="ja-JP" altLang="en-US" smtClean="0">
                <a:solidFill>
                  <a:srgbClr val="FFFFFF">
                    <a:tint val="75000"/>
                  </a:srgbClr>
                </a:solidFill>
              </a:rPr>
              <a:pPr/>
              <a:t>‹#›</a:t>
            </a:fld>
            <a:endParaRPr lang="ja-JP" altLang="en-US">
              <a:solidFill>
                <a:srgbClr val="FFFFFF">
                  <a:tint val="75000"/>
                </a:srgbClr>
              </a:solidFill>
            </a:endParaRPr>
          </a:p>
        </p:txBody>
      </p:sp>
    </p:spTree>
    <p:extLst>
      <p:ext uri="{BB962C8B-B14F-4D97-AF65-F5344CB8AC3E}">
        <p14:creationId xmlns:p14="http://schemas.microsoft.com/office/powerpoint/2010/main" val="10071304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lvl1pPr>
              <a:defRPr>
                <a:latin typeface="Yu Gothic UI" panose="020B0500000000000000" pitchFamily="34" charset="-128"/>
                <a:ea typeface="Yu Gothic UI" panose="020B0500000000000000" pitchFamily="34" charset="-128"/>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Yu Gothic UI" panose="020B0500000000000000" pitchFamily="34" charset="-128"/>
                <a:ea typeface="Yu Gothic UI" panose="020B0500000000000000" pitchFamily="34" charset="-128"/>
                <a:cs typeface="Segoe UI Semilight" panose="020B0402040204020203" pitchFamily="34" charset="0"/>
              </a:defRPr>
            </a:lvl1pPr>
            <a:lvl2pPr marL="255588" indent="0">
              <a:buFont typeface="Wingdings" panose="05000000000000000000" pitchFamily="2" charset="2"/>
              <a:buNone/>
              <a:defRPr sz="2000" b="0">
                <a:latin typeface="Yu Gothic UI" panose="020B0500000000000000" pitchFamily="34" charset="-128"/>
                <a:ea typeface="Yu Gothic UI" panose="020B0500000000000000" pitchFamily="34" charset="-128"/>
              </a:defRPr>
            </a:lvl2pPr>
            <a:lvl3pPr marL="450850" indent="0">
              <a:buFont typeface="Wingdings" panose="05000000000000000000" pitchFamily="2" charset="2"/>
              <a:buNone/>
              <a:tabLst/>
              <a:defRPr sz="1600" b="0">
                <a:latin typeface="Yu Gothic UI" panose="020B0500000000000000" pitchFamily="34" charset="-128"/>
                <a:ea typeface="Yu Gothic UI" panose="020B0500000000000000" pitchFamily="34" charset="-128"/>
              </a:defRPr>
            </a:lvl3pPr>
            <a:lvl4pPr marL="652462" indent="0">
              <a:buFont typeface="Wingdings" panose="05000000000000000000" pitchFamily="2" charset="2"/>
              <a:buNone/>
              <a:defRPr sz="1400" b="0">
                <a:latin typeface="Yu Gothic UI" panose="020B0500000000000000" pitchFamily="34" charset="-128"/>
                <a:ea typeface="Yu Gothic UI" panose="020B0500000000000000" pitchFamily="34" charset="-128"/>
              </a:defRPr>
            </a:lvl4pPr>
            <a:lvl5pPr marL="854075" indent="0">
              <a:buFont typeface="Wingdings" panose="05000000000000000000" pitchFamily="2" charset="2"/>
              <a:buNone/>
              <a:tabLst/>
              <a:defRPr sz="1400" b="0">
                <a:latin typeface="Yu Gothic UI" panose="020B0500000000000000" pitchFamily="34" charset="-128"/>
                <a:ea typeface="Yu Gothic UI" panose="020B0500000000000000" pitchFamily="34"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Yu Gothic UI" panose="020B0500000000000000" pitchFamily="34" charset="-128"/>
                <a:ea typeface="Yu Gothic UI" panose="020B0500000000000000" pitchFamily="34" charset="-128"/>
                <a:cs typeface="Segoe UI Semilight" panose="020B0402040204020203" pitchFamily="34" charset="0"/>
              </a:defRPr>
            </a:lvl1pPr>
            <a:lvl2pPr marL="255588" indent="0">
              <a:buFont typeface="Wingdings" panose="05000000000000000000" pitchFamily="2" charset="2"/>
              <a:buNone/>
              <a:defRPr sz="2000" b="0">
                <a:latin typeface="Yu Gothic UI" panose="020B0500000000000000" pitchFamily="34" charset="-128"/>
                <a:ea typeface="Yu Gothic UI" panose="020B0500000000000000" pitchFamily="34" charset="-128"/>
              </a:defRPr>
            </a:lvl2pPr>
            <a:lvl3pPr marL="450850" indent="0">
              <a:buFont typeface="Wingdings" panose="05000000000000000000" pitchFamily="2" charset="2"/>
              <a:buNone/>
              <a:tabLst/>
              <a:defRPr sz="1600" b="0">
                <a:latin typeface="Yu Gothic UI" panose="020B0500000000000000" pitchFamily="34" charset="-128"/>
                <a:ea typeface="Yu Gothic UI" panose="020B0500000000000000" pitchFamily="34" charset="-128"/>
              </a:defRPr>
            </a:lvl3pPr>
            <a:lvl4pPr marL="652462" indent="0">
              <a:buFont typeface="Wingdings" panose="05000000000000000000" pitchFamily="2" charset="2"/>
              <a:buNone/>
              <a:defRPr sz="1400" b="0">
                <a:latin typeface="Yu Gothic UI" panose="020B0500000000000000" pitchFamily="34" charset="-128"/>
                <a:ea typeface="Yu Gothic UI" panose="020B0500000000000000" pitchFamily="34" charset="-128"/>
              </a:defRPr>
            </a:lvl4pPr>
            <a:lvl5pPr marL="854075" indent="0">
              <a:buFont typeface="Wingdings" panose="05000000000000000000" pitchFamily="2" charset="2"/>
              <a:buNone/>
              <a:tabLst/>
              <a:defRPr sz="1400" b="0">
                <a:latin typeface="Yu Gothic UI" panose="020B0500000000000000" pitchFamily="34" charset="-128"/>
                <a:ea typeface="Yu Gothic UI" panose="020B0500000000000000" pitchFamily="34"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0961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
        <p:nvSpPr>
          <p:cNvPr id="3"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B096BA3A-7840-470E-A799-24933E851897}" type="slidenum">
              <a:rPr lang="ja-JP" altLang="en-US" smtClean="0">
                <a:solidFill>
                  <a:srgbClr val="FFFFFF">
                    <a:tint val="75000"/>
                  </a:srgbClr>
                </a:solidFill>
              </a:rPr>
              <a:pPr/>
              <a:t>‹#›</a:t>
            </a:fld>
            <a:endParaRPr lang="ja-JP" altLang="en-US">
              <a:solidFill>
                <a:srgbClr val="FFFFFF">
                  <a:tint val="75000"/>
                </a:srgbClr>
              </a:solidFill>
            </a:endParaRPr>
          </a:p>
        </p:txBody>
      </p:sp>
    </p:spTree>
    <p:extLst>
      <p:ext uri="{BB962C8B-B14F-4D97-AF65-F5344CB8AC3E}">
        <p14:creationId xmlns:p14="http://schemas.microsoft.com/office/powerpoint/2010/main" val="8433217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B096BA3A-7840-470E-A799-24933E851897}" type="slidenum">
              <a:rPr lang="ja-JP" altLang="en-US" smtClean="0">
                <a:solidFill>
                  <a:srgbClr val="505050">
                    <a:tint val="75000"/>
                  </a:srgbClr>
                </a:solidFill>
              </a:rPr>
              <a:pPr/>
              <a:t>‹#›</a:t>
            </a:fld>
            <a:endParaRPr lang="ja-JP" altLang="en-US">
              <a:solidFill>
                <a:srgbClr val="505050">
                  <a:tint val="75000"/>
                </a:srgbClr>
              </a:solidFill>
            </a:endParaRPr>
          </a:p>
        </p:txBody>
      </p:sp>
    </p:spTree>
    <p:extLst>
      <p:ext uri="{BB962C8B-B14F-4D97-AF65-F5344CB8AC3E}">
        <p14:creationId xmlns:p14="http://schemas.microsoft.com/office/powerpoint/2010/main" val="382825832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5214"/>
          </a:xfrm>
        </p:spPr>
        <p:txBody>
          <a:bodyPr>
            <a:spAutoFit/>
          </a:bodyPr>
          <a:lstStyle>
            <a:lvl1pPr>
              <a:defRPr sz="3200">
                <a:solidFill>
                  <a:srgbClr val="000000"/>
                </a:solidFill>
                <a:latin typeface="Yu Gothic UI" panose="020B0500000000000000" pitchFamily="50" charset="-128"/>
                <a:ea typeface="Yu Gothic UI" panose="020B0500000000000000" pitchFamily="50" charset="-128"/>
              </a:defRPr>
            </a:lvl1pPr>
            <a:lvl2pPr>
              <a:defRPr sz="2800">
                <a:solidFill>
                  <a:srgbClr val="000000"/>
                </a:solidFill>
                <a:latin typeface="Yu Gothic UI" panose="020B0500000000000000" pitchFamily="50" charset="-128"/>
                <a:ea typeface="Yu Gothic UI" panose="020B0500000000000000" pitchFamily="50" charset="-128"/>
              </a:defRPr>
            </a:lvl2pPr>
            <a:lvl3pPr>
              <a:defRPr sz="2400">
                <a:solidFill>
                  <a:srgbClr val="000000"/>
                </a:solidFill>
                <a:latin typeface="Yu Gothic UI" panose="020B0500000000000000" pitchFamily="50" charset="-128"/>
                <a:ea typeface="Yu Gothic UI" panose="020B0500000000000000" pitchFamily="50" charset="-128"/>
              </a:defRPr>
            </a:lvl3pPr>
            <a:lvl4pPr>
              <a:defRPr sz="2000">
                <a:solidFill>
                  <a:srgbClr val="000000"/>
                </a:solidFill>
                <a:latin typeface="Yu Gothic UI" panose="020B0500000000000000" pitchFamily="50" charset="-128"/>
                <a:ea typeface="Yu Gothic UI" panose="020B0500000000000000" pitchFamily="50" charset="-128"/>
              </a:defRPr>
            </a:lvl4pPr>
            <a:lvl5pPr>
              <a:defRPr sz="2000">
                <a:solidFill>
                  <a:srgbClr val="000000"/>
                </a:solidFill>
                <a:latin typeface="Yu Gothic UI" panose="020B0500000000000000" pitchFamily="50" charset="-128"/>
                <a:ea typeface="Yu Gothic UI" panose="020B0500000000000000" pitchFamily="50" charset="-128"/>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6" name="Title 5"/>
          <p:cNvSpPr>
            <a:spLocks noGrp="1"/>
          </p:cNvSpPr>
          <p:nvPr>
            <p:ph type="title"/>
          </p:nvPr>
        </p:nvSpPr>
        <p:spPr/>
        <p:txBody>
          <a:bodyPr/>
          <a:lstStyle/>
          <a:p>
            <a:r>
              <a:rPr lang="ja-JP" altLang="en-US"/>
              <a:t>マスター タイトルの書式設定</a:t>
            </a:r>
            <a:endParaRPr lang="en-US" dirty="0"/>
          </a:p>
        </p:txBody>
      </p:sp>
      <p:sp>
        <p:nvSpPr>
          <p:cNvPr id="5"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B096BA3A-7840-470E-A799-24933E851897}" type="slidenum">
              <a:rPr lang="ja-JP" altLang="en-US" smtClean="0">
                <a:solidFill>
                  <a:srgbClr val="505050">
                    <a:tint val="75000"/>
                  </a:srgbClr>
                </a:solidFill>
              </a:rPr>
              <a:pPr/>
              <a:t>‹#›</a:t>
            </a:fld>
            <a:endParaRPr lang="ja-JP" altLang="en-US">
              <a:solidFill>
                <a:srgbClr val="505050">
                  <a:tint val="75000"/>
                </a:srgbClr>
              </a:solidFill>
            </a:endParaRPr>
          </a:p>
        </p:txBody>
      </p:sp>
    </p:spTree>
    <p:extLst>
      <p:ext uri="{BB962C8B-B14F-4D97-AF65-F5344CB8AC3E}">
        <p14:creationId xmlns:p14="http://schemas.microsoft.com/office/powerpoint/2010/main" val="299844231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B096BA3A-7840-470E-A799-24933E851897}" type="slidenum">
              <a:rPr lang="ja-JP" altLang="en-US" smtClean="0">
                <a:solidFill>
                  <a:srgbClr val="505050">
                    <a:tint val="75000"/>
                  </a:srgbClr>
                </a:solidFill>
              </a:rPr>
              <a:pPr/>
              <a:t>‹#›</a:t>
            </a:fld>
            <a:endParaRPr lang="ja-JP" altLang="en-US">
              <a:solidFill>
                <a:srgbClr val="505050">
                  <a:tint val="75000"/>
                </a:srgbClr>
              </a:solidFill>
            </a:endParaRPr>
          </a:p>
        </p:txBody>
      </p:sp>
    </p:spTree>
    <p:extLst>
      <p:ext uri="{BB962C8B-B14F-4D97-AF65-F5344CB8AC3E}">
        <p14:creationId xmlns:p14="http://schemas.microsoft.com/office/powerpoint/2010/main" val="187553292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B096BA3A-7840-470E-A799-24933E851897}" type="slidenum">
              <a:rPr lang="ja-JP" altLang="en-US" smtClean="0">
                <a:solidFill>
                  <a:srgbClr val="505050">
                    <a:tint val="75000"/>
                  </a:srgbClr>
                </a:solidFill>
              </a:rPr>
              <a:pPr/>
              <a:t>‹#›</a:t>
            </a:fld>
            <a:endParaRPr lang="ja-JP" altLang="en-US">
              <a:solidFill>
                <a:srgbClr val="505050">
                  <a:tint val="75000"/>
                </a:srgbClr>
              </a:solidFill>
            </a:endParaRPr>
          </a:p>
        </p:txBody>
      </p:sp>
    </p:spTree>
    <p:extLst>
      <p:ext uri="{BB962C8B-B14F-4D97-AF65-F5344CB8AC3E}">
        <p14:creationId xmlns:p14="http://schemas.microsoft.com/office/powerpoint/2010/main" val="131959223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B096BA3A-7840-470E-A799-24933E851897}" type="slidenum">
              <a:rPr lang="ja-JP" altLang="en-US" smtClean="0">
                <a:solidFill>
                  <a:srgbClr val="505050">
                    <a:tint val="75000"/>
                  </a:srgbClr>
                </a:solidFill>
              </a:rPr>
              <a:pPr/>
              <a:t>‹#›</a:t>
            </a:fld>
            <a:endParaRPr lang="ja-JP" altLang="en-US">
              <a:solidFill>
                <a:srgbClr val="505050">
                  <a:tint val="75000"/>
                </a:srgbClr>
              </a:solidFill>
            </a:endParaRPr>
          </a:p>
        </p:txBody>
      </p:sp>
    </p:spTree>
    <p:extLst>
      <p:ext uri="{BB962C8B-B14F-4D97-AF65-F5344CB8AC3E}">
        <p14:creationId xmlns:p14="http://schemas.microsoft.com/office/powerpoint/2010/main" val="197386363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白紙">
    <p:spTree>
      <p:nvGrpSpPr>
        <p:cNvPr id="1" name=""/>
        <p:cNvGrpSpPr/>
        <p:nvPr/>
      </p:nvGrpSpPr>
      <p:grpSpPr>
        <a:xfrm>
          <a:off x="0" y="0"/>
          <a:ext cx="0" cy="0"/>
          <a:chOff x="0" y="0"/>
          <a:chExt cx="0" cy="0"/>
        </a:xfrm>
      </p:grpSpPr>
      <p:sp>
        <p:nvSpPr>
          <p:cNvPr id="2"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B096BA3A-7840-470E-A799-24933E851897}" type="slidenum">
              <a:rPr lang="ja-JP" altLang="en-US" smtClean="0">
                <a:solidFill>
                  <a:srgbClr val="505050">
                    <a:tint val="75000"/>
                  </a:srgbClr>
                </a:solidFill>
              </a:rPr>
              <a:pPr/>
              <a:t>‹#›</a:t>
            </a:fld>
            <a:endParaRPr lang="ja-JP" altLang="en-US">
              <a:solidFill>
                <a:srgbClr val="505050">
                  <a:tint val="75000"/>
                </a:srgbClr>
              </a:solidFill>
            </a:endParaRPr>
          </a:p>
        </p:txBody>
      </p:sp>
    </p:spTree>
    <p:extLst>
      <p:ext uri="{BB962C8B-B14F-4D97-AF65-F5344CB8AC3E}">
        <p14:creationId xmlns:p14="http://schemas.microsoft.com/office/powerpoint/2010/main" val="174658874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タイトルのみ">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lvl1pPr>
              <a:defRPr baseline="0">
                <a:latin typeface="Segoe UI" panose="020B0502040204020203" pitchFamily="34" charset="0"/>
                <a:ea typeface="メイリオ" panose="020B0604030504040204" pitchFamily="50" charset="-128"/>
              </a:defRPr>
            </a:lvl1pPr>
          </a:lstStyle>
          <a:p>
            <a:r>
              <a:rPr lang="ja-JP" altLang="en-US" dirty="0"/>
              <a:t>マスター タイトルの書式設定</a:t>
            </a:r>
            <a:endParaRPr lang="en-US" dirty="0"/>
          </a:p>
        </p:txBody>
      </p:sp>
      <p:sp>
        <p:nvSpPr>
          <p:cNvPr id="4"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latin typeface="メイリオ" panose="020B0604030504040204" pitchFamily="50" charset="-128"/>
                <a:ea typeface="メイリオ" panose="020B0604030504040204" pitchFamily="50" charset="-128"/>
              </a:defRPr>
            </a:lvl1pPr>
          </a:lstStyle>
          <a:p>
            <a:fld id="{B096BA3A-7840-470E-A799-24933E851897}" type="slidenum">
              <a:rPr lang="ja-JP" altLang="en-US" smtClean="0">
                <a:solidFill>
                  <a:srgbClr val="505050">
                    <a:tint val="75000"/>
                  </a:srgbClr>
                </a:solidFill>
              </a:rPr>
              <a:pPr/>
              <a:t>‹#›</a:t>
            </a:fld>
            <a:endParaRPr lang="ja-JP" altLang="en-US">
              <a:solidFill>
                <a:srgbClr val="505050">
                  <a:tint val="75000"/>
                </a:srgbClr>
              </a:solidFill>
            </a:endParaRPr>
          </a:p>
        </p:txBody>
      </p:sp>
    </p:spTree>
    <p:extLst>
      <p:ext uri="{BB962C8B-B14F-4D97-AF65-F5344CB8AC3E}">
        <p14:creationId xmlns:p14="http://schemas.microsoft.com/office/powerpoint/2010/main" val="428899202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4"/>
          </p:nvPr>
        </p:nvSpPr>
        <p:spPr>
          <a:xfrm>
            <a:off x="9413846" y="6464907"/>
            <a:ext cx="2742188" cy="364224"/>
          </a:xfrm>
        </p:spPr>
        <p:txBody>
          <a:bodyPr/>
          <a:lstStyle/>
          <a:p>
            <a:fld id="{B096BA3A-7840-470E-A799-24933E851897}" type="slidenum">
              <a:rPr kumimoji="1" lang="ja-JP" altLang="en-US" smtClean="0"/>
              <a:t>‹#›</a:t>
            </a:fld>
            <a:endParaRPr kumimoji="1" lang="ja-JP" altLang="en-US"/>
          </a:p>
        </p:txBody>
      </p:sp>
      <p:pic>
        <p:nvPicPr>
          <p:cNvPr id="5"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3" y="3083702"/>
            <a:ext cx="3223861" cy="690596"/>
          </a:xfrm>
          <a:prstGeom prst="rect">
            <a:avLst/>
          </a:prstGeom>
        </p:spPr>
      </p:pic>
      <p:sp>
        <p:nvSpPr>
          <p:cNvPr id="6" name="Text Box 3"/>
          <p:cNvSpPr txBox="1">
            <a:spLocks noChangeArrowheads="1"/>
          </p:cNvSpPr>
          <p:nvPr userDrawn="1"/>
        </p:nvSpPr>
        <p:spPr bwMode="blackWhite">
          <a:xfrm>
            <a:off x="282877" y="4884481"/>
            <a:ext cx="10702127" cy="1762082"/>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178967" indent="-171185" defTabSz="896386" fontAlgn="base">
              <a:spcBef>
                <a:spcPct val="20000"/>
              </a:spcBef>
              <a:spcAft>
                <a:spcPct val="0"/>
              </a:spcAft>
              <a:buFont typeface="Wingdings" pitchFamily="2" charset="2"/>
              <a:buChar char="n"/>
              <a:defRPr/>
            </a:pPr>
            <a:r>
              <a:rPr lang="ja-JP" altLang="en-US" sz="784" kern="0" dirty="0">
                <a:latin typeface="+mn-ea"/>
              </a:rPr>
              <a:t>本書に記載した情報は、本書各項目に関する発行日現在の </a:t>
            </a:r>
            <a:r>
              <a:rPr lang="en-US" altLang="ja-JP" sz="784" kern="0" dirty="0">
                <a:latin typeface="+mn-ea"/>
              </a:rPr>
              <a:t>Microsoft </a:t>
            </a:r>
            <a:r>
              <a:rPr lang="ja-JP" altLang="en-US" sz="784" kern="0" dirty="0">
                <a:latin typeface="+mn-ea"/>
              </a:rPr>
              <a:t>の見解を表明するものです。</a:t>
            </a:r>
            <a:r>
              <a:rPr lang="en-US" altLang="ja-JP" sz="784" kern="0" dirty="0">
                <a:latin typeface="+mn-ea"/>
              </a:rPr>
              <a:t>Microsoft</a:t>
            </a:r>
            <a:r>
              <a:rPr lang="ja-JP" altLang="en-US" sz="784" kern="0" dirty="0">
                <a:latin typeface="+mn-ea"/>
              </a:rPr>
              <a:t>は絶えず変化する市場に対応しなければならないため、ここに記載した情報に対していかなる責務を負うものではなく、提示された情報の信憑性については保証できません。</a:t>
            </a:r>
          </a:p>
          <a:p>
            <a:pPr marL="178967" indent="-171185" defTabSz="896386" fontAlgn="base">
              <a:spcBef>
                <a:spcPct val="20000"/>
              </a:spcBef>
              <a:spcAft>
                <a:spcPct val="0"/>
              </a:spcAft>
              <a:buFont typeface="Wingdings" pitchFamily="2" charset="2"/>
              <a:buChar char="n"/>
              <a:defRPr/>
            </a:pPr>
            <a:r>
              <a:rPr lang="ja-JP" altLang="en-US" sz="784" kern="0" dirty="0">
                <a:latin typeface="+mn-ea"/>
              </a:rPr>
              <a:t>本書は情報提供のみを目的としています。 </a:t>
            </a:r>
            <a:r>
              <a:rPr lang="en-US" altLang="ja-JP" sz="784" kern="0" dirty="0">
                <a:latin typeface="+mn-ea"/>
              </a:rPr>
              <a:t>Microsoft </a:t>
            </a:r>
            <a:r>
              <a:rPr lang="ja-JP" altLang="en-US" sz="784" kern="0" dirty="0">
                <a:latin typeface="+mn-ea"/>
              </a:rPr>
              <a:t>は、明示的または暗示的を問わず、本書にいかなる保証も与えるものではありません。</a:t>
            </a:r>
          </a:p>
          <a:p>
            <a:pPr marL="178967" indent="-171185" defTabSz="896386" fontAlgn="base">
              <a:spcBef>
                <a:spcPct val="20000"/>
              </a:spcBef>
              <a:spcAft>
                <a:spcPct val="0"/>
              </a:spcAft>
              <a:buFont typeface="Wingdings" pitchFamily="2" charset="2"/>
              <a:buChar char="n"/>
              <a:defRPr/>
            </a:pPr>
            <a:r>
              <a:rPr lang="ja-JP" altLang="en-US" sz="784" kern="0" dirty="0">
                <a:latin typeface="+mn-ea"/>
              </a:rPr>
              <a:t>すべての当該著作権法を遵守することはお客様の責務です。</a:t>
            </a:r>
            <a:r>
              <a:rPr lang="en-US" altLang="ja-JP" sz="784" kern="0" dirty="0">
                <a:latin typeface="+mn-ea"/>
              </a:rPr>
              <a:t>Microsoft</a:t>
            </a:r>
            <a:r>
              <a:rPr lang="ja-JP" altLang="en-US" sz="784" kern="0" dirty="0">
                <a:latin typeface="+mn-ea"/>
              </a:rPr>
              <a:t>の書面による明確な許可なく、本書の如何なる部分についても、転載や検索システムへの格納または挿入を行うことは、どのような形式または手段（電子的、機械的、複写、レコーディング、その他）、および目的であっても禁じられています。</a:t>
            </a:r>
            <a:br>
              <a:rPr lang="en-US" altLang="ja-JP" sz="784" kern="0" dirty="0">
                <a:latin typeface="+mn-ea"/>
              </a:rPr>
            </a:br>
            <a:r>
              <a:rPr lang="ja-JP" altLang="en-US" sz="784" kern="0" dirty="0">
                <a:latin typeface="+mn-ea"/>
              </a:rPr>
              <a:t>これらは著作権保護された権利を制限するものではありません。</a:t>
            </a:r>
          </a:p>
          <a:p>
            <a:pPr marL="178967" indent="-171185" defTabSz="896386" fontAlgn="base">
              <a:spcBef>
                <a:spcPct val="20000"/>
              </a:spcBef>
              <a:spcAft>
                <a:spcPct val="0"/>
              </a:spcAft>
              <a:buFont typeface="Wingdings" pitchFamily="2" charset="2"/>
              <a:buChar char="n"/>
              <a:defRPr/>
            </a:pPr>
            <a:r>
              <a:rPr lang="en-US" altLang="ja-JP" sz="784" kern="0" dirty="0">
                <a:latin typeface="+mn-ea"/>
              </a:rPr>
              <a:t>Microsoft</a:t>
            </a:r>
            <a:r>
              <a:rPr lang="ja-JP" altLang="en-US" sz="784" kern="0" dirty="0">
                <a:latin typeface="+mn-ea"/>
              </a:rPr>
              <a:t>は、本書の内容を保護する特許、特許出願書、商標、著作権、またはその他の知的財産権を保有する場合があります。</a:t>
            </a:r>
            <a:r>
              <a:rPr lang="en-US" altLang="ja-JP" sz="784" kern="0" dirty="0">
                <a:latin typeface="+mn-ea"/>
              </a:rPr>
              <a:t>Microsoft</a:t>
            </a:r>
            <a:r>
              <a:rPr lang="ja-JP" altLang="en-US" sz="784" kern="0" dirty="0">
                <a:latin typeface="+mn-ea"/>
              </a:rPr>
              <a:t>から書面によるライセンス契約が明確に供給される場合を除いて、本書の提供はこれらの特許、商標、著作権、またはその他の知的財産へのライセンスを与えるものではありません。</a:t>
            </a:r>
          </a:p>
          <a:p>
            <a:pPr marL="7782" defTabSz="896386" fontAlgn="base">
              <a:spcBef>
                <a:spcPct val="20000"/>
              </a:spcBef>
              <a:spcAft>
                <a:spcPct val="0"/>
              </a:spcAft>
              <a:defRPr/>
            </a:pPr>
            <a:r>
              <a:rPr lang="en-US" altLang="ja-JP" sz="784" kern="0" dirty="0">
                <a:latin typeface="+mn-ea"/>
              </a:rPr>
              <a:t>© 2018 Microsoft Corporation. All rights reserved.</a:t>
            </a:r>
          </a:p>
          <a:p>
            <a:pPr marL="7782" defTabSz="896386" fontAlgn="base">
              <a:spcBef>
                <a:spcPct val="20000"/>
              </a:spcBef>
              <a:spcAft>
                <a:spcPct val="0"/>
              </a:spcAft>
              <a:defRPr/>
            </a:pPr>
            <a:r>
              <a:rPr lang="en-US" altLang="ja-JP" sz="784" kern="0" dirty="0">
                <a:latin typeface="+mn-ea"/>
              </a:rPr>
              <a:t>Microsoft, Windows, </a:t>
            </a:r>
            <a:r>
              <a:rPr lang="ja-JP" altLang="en-US" sz="784" kern="0" dirty="0">
                <a:latin typeface="+mn-ea"/>
              </a:rPr>
              <a:t>その他本文中に登場した各製品名は、</a:t>
            </a:r>
            <a:r>
              <a:rPr lang="en-US" altLang="ja-JP" sz="784" kern="0" dirty="0">
                <a:latin typeface="+mn-ea"/>
              </a:rPr>
              <a:t>Microsoft Corporation </a:t>
            </a:r>
            <a:r>
              <a:rPr lang="ja-JP" altLang="en-US" sz="784" kern="0" dirty="0">
                <a:latin typeface="+mn-ea"/>
              </a:rPr>
              <a:t>の米国およびその他の国における登録商標または商標です。</a:t>
            </a:r>
          </a:p>
          <a:p>
            <a:pPr marL="7782" defTabSz="896386" fontAlgn="base">
              <a:spcBef>
                <a:spcPct val="20000"/>
              </a:spcBef>
              <a:spcAft>
                <a:spcPct val="0"/>
              </a:spcAft>
              <a:defRPr/>
            </a:pPr>
            <a:r>
              <a:rPr lang="ja-JP" altLang="en-US" sz="784" kern="0" dirty="0">
                <a:latin typeface="+mn-ea"/>
              </a:rPr>
              <a:t>その他、記載されている会社名および製品名は、一般に各社の商標です。</a:t>
            </a:r>
          </a:p>
        </p:txBody>
      </p:sp>
    </p:spTree>
    <p:extLst>
      <p:ext uri="{BB962C8B-B14F-4D97-AF65-F5344CB8AC3E}">
        <p14:creationId xmlns:p14="http://schemas.microsoft.com/office/powerpoint/2010/main" val="126967106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Content Master - White Backgroun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baseline="0">
                <a:latin typeface="Segoe UI" panose="020B0502040204020203" pitchFamily="34" charset="0"/>
                <a:ea typeface="メイリオ" panose="020B0604030504040204" pitchFamily="50" charset="-128"/>
              </a:defRPr>
            </a:lvl1pPr>
          </a:lstStyle>
          <a:p>
            <a:r>
              <a:rPr lang="ja-JP" altLang="en-US" dirty="0"/>
              <a:t>マスター タイトルの書式設定</a:t>
            </a:r>
            <a:endParaRPr lang="en-US" dirty="0"/>
          </a:p>
        </p:txBody>
      </p:sp>
      <p:sp>
        <p:nvSpPr>
          <p:cNvPr id="5" name="Content Placeholder 4"/>
          <p:cNvSpPr>
            <a:spLocks noGrp="1"/>
          </p:cNvSpPr>
          <p:nvPr>
            <p:ph sz="quarter" idx="10"/>
          </p:nvPr>
        </p:nvSpPr>
        <p:spPr>
          <a:xfrm>
            <a:off x="264546" y="1262909"/>
            <a:ext cx="11697417" cy="5041277"/>
          </a:xfrm>
        </p:spPr>
        <p:txBody>
          <a:bodyPr/>
          <a:lstStyle>
            <a:lvl1pPr marL="457112" indent="-457112">
              <a:buFontTx/>
              <a:buBlip>
                <a:blip r:embed="rId2"/>
              </a:buBlip>
              <a:defRPr/>
            </a:lvl1pPr>
            <a:lvl2pPr marL="838035" indent="-322321">
              <a:buFont typeface="Arial" pitchFamily="34" charset="0"/>
              <a:buChar char="•"/>
              <a:defRPr/>
            </a:lvl2pPr>
            <a:lvl3pPr marL="1289286" indent="-257857">
              <a:buFont typeface="Courier New" pitchFamily="49" charset="0"/>
              <a:buChar char="o"/>
              <a:defRPr/>
            </a:lvl3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latin typeface="メイリオ" panose="020B0604030504040204" pitchFamily="50" charset="-128"/>
                <a:ea typeface="メイリオ" panose="020B0604030504040204" pitchFamily="50" charset="-128"/>
              </a:defRPr>
            </a:lvl1pPr>
          </a:lstStyle>
          <a:p>
            <a:fld id="{B096BA3A-7840-470E-A799-24933E851897}" type="slidenum">
              <a:rPr lang="ja-JP" altLang="en-US" smtClean="0">
                <a:solidFill>
                  <a:srgbClr val="505050">
                    <a:tint val="75000"/>
                  </a:srgbClr>
                </a:solidFill>
              </a:rPr>
              <a:pPr/>
              <a:t>‹#›</a:t>
            </a:fld>
            <a:endParaRPr lang="ja-JP" altLang="en-US">
              <a:solidFill>
                <a:srgbClr val="505050">
                  <a:tint val="75000"/>
                </a:srgbClr>
              </a:solidFill>
            </a:endParaRPr>
          </a:p>
        </p:txBody>
      </p:sp>
    </p:spTree>
    <p:extLst>
      <p:ext uri="{BB962C8B-B14F-4D97-AF65-F5344CB8AC3E}">
        <p14:creationId xmlns:p14="http://schemas.microsoft.com/office/powerpoint/2010/main" val="160159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latin typeface="Yu Gothic UI" panose="020B0500000000000000" pitchFamily="34" charset="-128"/>
                <a:ea typeface="Yu Gothic UI" panose="020B0500000000000000" pitchFamily="34" charset="-128"/>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Yu Gothic UI" panose="020B0500000000000000" pitchFamily="34" charset="-128"/>
                <a:ea typeface="Yu Gothic UI" panose="020B0500000000000000" pitchFamily="34" charset="-128"/>
                <a:cs typeface="Segoe UI Semilight" panose="020B0402040204020203" pitchFamily="34" charset="0"/>
              </a:defRPr>
            </a:lvl1pPr>
            <a:lvl2pPr marL="427038" indent="-171450">
              <a:buFont typeface="Wingdings" panose="05000000000000000000" pitchFamily="2" charset="2"/>
              <a:buChar char=""/>
              <a:defRPr sz="2000" b="0">
                <a:latin typeface="Yu Gothic UI" panose="020B0500000000000000" pitchFamily="34" charset="-128"/>
                <a:ea typeface="Yu Gothic UI" panose="020B0500000000000000" pitchFamily="34" charset="-128"/>
              </a:defRPr>
            </a:lvl2pPr>
            <a:lvl3pPr marL="639763" indent="-188913">
              <a:buFont typeface="Wingdings" panose="05000000000000000000" pitchFamily="2" charset="2"/>
              <a:buChar char=""/>
              <a:tabLst/>
              <a:defRPr sz="1600" b="0">
                <a:latin typeface="Yu Gothic UI" panose="020B0500000000000000" pitchFamily="34" charset="-128"/>
                <a:ea typeface="Yu Gothic UI" panose="020B0500000000000000" pitchFamily="34" charset="-128"/>
              </a:defRPr>
            </a:lvl3pPr>
            <a:lvl4pPr marL="828675" indent="-176213">
              <a:buFont typeface="Wingdings" panose="05000000000000000000" pitchFamily="2" charset="2"/>
              <a:buChar char=""/>
              <a:defRPr sz="1400" b="0">
                <a:latin typeface="Yu Gothic UI" panose="020B0500000000000000" pitchFamily="34" charset="-128"/>
                <a:ea typeface="Yu Gothic UI" panose="020B0500000000000000" pitchFamily="34" charset="-128"/>
              </a:defRPr>
            </a:lvl4pPr>
            <a:lvl5pPr marL="1023938" indent="-169863">
              <a:buFont typeface="Wingdings" panose="05000000000000000000" pitchFamily="2" charset="2"/>
              <a:buChar char=""/>
              <a:tabLst/>
              <a:defRPr sz="1400" b="0">
                <a:latin typeface="Yu Gothic UI" panose="020B0500000000000000" pitchFamily="34" charset="-128"/>
                <a:ea typeface="Yu Gothic UI" panose="020B0500000000000000" pitchFamily="34"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Yu Gothic UI" panose="020B0500000000000000" pitchFamily="34" charset="-128"/>
                <a:ea typeface="Yu Gothic UI" panose="020B0500000000000000" pitchFamily="34" charset="-128"/>
                <a:cs typeface="Segoe UI Semilight" panose="020B0402040204020203" pitchFamily="34" charset="0"/>
              </a:defRPr>
            </a:lvl1pPr>
            <a:lvl2pPr marL="427038" indent="-171450">
              <a:buFont typeface="Wingdings" panose="05000000000000000000" pitchFamily="2" charset="2"/>
              <a:buChar char=""/>
              <a:defRPr sz="2000" b="0">
                <a:latin typeface="Yu Gothic UI" panose="020B0500000000000000" pitchFamily="34" charset="-128"/>
                <a:ea typeface="Yu Gothic UI" panose="020B0500000000000000" pitchFamily="34" charset="-128"/>
              </a:defRPr>
            </a:lvl2pPr>
            <a:lvl3pPr marL="639763" indent="-188913">
              <a:buFont typeface="Wingdings" panose="05000000000000000000" pitchFamily="2" charset="2"/>
              <a:buChar char=""/>
              <a:tabLst/>
              <a:defRPr sz="1600" b="0">
                <a:latin typeface="Yu Gothic UI" panose="020B0500000000000000" pitchFamily="34" charset="-128"/>
                <a:ea typeface="Yu Gothic UI" panose="020B0500000000000000" pitchFamily="34" charset="-128"/>
              </a:defRPr>
            </a:lvl3pPr>
            <a:lvl4pPr marL="828675" indent="-176213">
              <a:buFont typeface="Wingdings" panose="05000000000000000000" pitchFamily="2" charset="2"/>
              <a:buChar char=""/>
              <a:defRPr sz="1400" b="0">
                <a:latin typeface="Yu Gothic UI" panose="020B0500000000000000" pitchFamily="34" charset="-128"/>
                <a:ea typeface="Yu Gothic UI" panose="020B0500000000000000" pitchFamily="34" charset="-128"/>
              </a:defRPr>
            </a:lvl4pPr>
            <a:lvl5pPr marL="1023938" indent="-169863">
              <a:buFont typeface="Wingdings" panose="05000000000000000000" pitchFamily="2" charset="2"/>
              <a:buChar char=""/>
              <a:tabLst/>
              <a:defRPr sz="1400" b="0">
                <a:latin typeface="Yu Gothic UI" panose="020B0500000000000000" pitchFamily="34" charset="-128"/>
                <a:ea typeface="Yu Gothic UI" panose="020B0500000000000000" pitchFamily="34"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83422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obj">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04800" y="168272"/>
            <a:ext cx="10972800" cy="428628"/>
          </a:xfrm>
        </p:spPr>
        <p:txBody>
          <a:bodyPr>
            <a:noAutofit/>
          </a:bodyPr>
          <a:lstStyle>
            <a:lvl1pPr algn="l">
              <a:defRPr sz="2800" b="0">
                <a:latin typeface="メイリオ" pitchFamily="50" charset="-128"/>
                <a:ea typeface="メイリオ" pitchFamily="50" charset="-128"/>
              </a:defRPr>
            </a:lvl1pPr>
          </a:lstStyle>
          <a:p>
            <a:r>
              <a:rPr kumimoji="1" lang="ja-JP" altLang="en-US" dirty="0"/>
              <a:t>マスタ タイトルの書式設定</a:t>
            </a:r>
          </a:p>
        </p:txBody>
      </p:sp>
      <p:sp>
        <p:nvSpPr>
          <p:cNvPr id="3" name="コンテンツ プレースホルダ 2"/>
          <p:cNvSpPr>
            <a:spLocks noGrp="1"/>
          </p:cNvSpPr>
          <p:nvPr>
            <p:ph idx="1" hasCustomPrompt="1"/>
          </p:nvPr>
        </p:nvSpPr>
        <p:spPr>
          <a:xfrm>
            <a:off x="609600" y="715926"/>
            <a:ext cx="10972800" cy="5713674"/>
          </a:xfrm>
        </p:spPr>
        <p:txBody>
          <a:bodyPr>
            <a:normAutofit/>
          </a:bodyPr>
          <a:lstStyle>
            <a:lvl1pPr>
              <a:buFont typeface="Wingdings" pitchFamily="2" charset="2"/>
              <a:buChar char="n"/>
              <a:defRPr sz="2800">
                <a:latin typeface="メイリオ" pitchFamily="50" charset="-128"/>
                <a:ea typeface="メイリオ" pitchFamily="50" charset="-128"/>
              </a:defRPr>
            </a:lvl1pPr>
            <a:lvl2pPr>
              <a:buFont typeface="Wingdings" pitchFamily="2" charset="2"/>
              <a:buChar char="Ø"/>
              <a:defRPr sz="2400">
                <a:latin typeface="メイリオ" pitchFamily="50" charset="-128"/>
                <a:ea typeface="メイリオ" pitchFamily="50" charset="-128"/>
              </a:defRPr>
            </a:lvl2pPr>
            <a:lvl3pPr>
              <a:buFont typeface="Wingdings" pitchFamily="2" charset="2"/>
              <a:buChar char="ü"/>
              <a:defRPr sz="2000">
                <a:latin typeface="メイリオ" pitchFamily="50" charset="-128"/>
                <a:ea typeface="メイリオ" pitchFamily="50" charset="-128"/>
              </a:defRPr>
            </a:lvl3pPr>
            <a:lvl4pPr>
              <a:buFont typeface="Arial" pitchFamily="34" charset="0"/>
              <a:buChar char="•"/>
              <a:defRPr sz="1800">
                <a:latin typeface="メイリオ" pitchFamily="50" charset="-128"/>
                <a:ea typeface="メイリオ" pitchFamily="50" charset="-128"/>
              </a:defRPr>
            </a:lvl4pPr>
            <a:lvl5pPr>
              <a:defRPr sz="1600">
                <a:latin typeface="メイリオ" pitchFamily="50" charset="-128"/>
                <a:ea typeface="メイリオ" pitchFamily="50" charset="-12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Line 4"/>
          <p:cNvSpPr>
            <a:spLocks noChangeShapeType="1"/>
          </p:cNvSpPr>
          <p:nvPr userDrawn="1"/>
        </p:nvSpPr>
        <p:spPr bwMode="auto">
          <a:xfrm>
            <a:off x="304800" y="596900"/>
            <a:ext cx="11582400" cy="0"/>
          </a:xfrm>
          <a:prstGeom prst="line">
            <a:avLst/>
          </a:prstGeom>
          <a:noFill/>
          <a:ln w="38100" cmpd="dbl">
            <a:solidFill>
              <a:srgbClr val="808080"/>
            </a:solidFill>
            <a:round/>
            <a:headEnd type="none" w="sm" len="sm"/>
            <a:tailEnd type="none" w="sm" len="sm"/>
          </a:ln>
          <a:effectLst/>
        </p:spPr>
        <p:txBody>
          <a:bodyPr/>
          <a:lstStyle/>
          <a:p>
            <a:pPr>
              <a:defRPr/>
            </a:pPr>
            <a:endParaRPr lang="ja-JP" altLang="en-US">
              <a:solidFill>
                <a:prstClr val="black"/>
              </a:solidFill>
              <a:latin typeface="メイリオ" pitchFamily="50" charset="-128"/>
            </a:endParaRPr>
          </a:p>
        </p:txBody>
      </p:sp>
      <p:sp>
        <p:nvSpPr>
          <p:cNvPr id="8" name="Line 5"/>
          <p:cNvSpPr>
            <a:spLocks noChangeShapeType="1"/>
          </p:cNvSpPr>
          <p:nvPr userDrawn="1"/>
        </p:nvSpPr>
        <p:spPr bwMode="auto">
          <a:xfrm>
            <a:off x="431801" y="6484938"/>
            <a:ext cx="11425767" cy="0"/>
          </a:xfrm>
          <a:prstGeom prst="line">
            <a:avLst/>
          </a:prstGeom>
          <a:noFill/>
          <a:ln w="19050">
            <a:solidFill>
              <a:srgbClr val="808080"/>
            </a:solidFill>
            <a:round/>
            <a:headEnd/>
            <a:tailEnd/>
          </a:ln>
          <a:effectLst/>
        </p:spPr>
        <p:txBody>
          <a:bodyPr/>
          <a:lstStyle/>
          <a:p>
            <a:pPr>
              <a:defRPr/>
            </a:pPr>
            <a:endParaRPr lang="ja-JP" altLang="en-US">
              <a:solidFill>
                <a:prstClr val="black"/>
              </a:solidFill>
              <a:latin typeface="メイリオ" pitchFamily="50" charset="-128"/>
            </a:endParaRPr>
          </a:p>
        </p:txBody>
      </p:sp>
      <p:sp>
        <p:nvSpPr>
          <p:cNvPr id="9" name="スライド番号プレースホルダ 9"/>
          <p:cNvSpPr>
            <a:spLocks noGrp="1"/>
          </p:cNvSpPr>
          <p:nvPr>
            <p:ph type="sldNum" sz="quarter" idx="4"/>
          </p:nvPr>
        </p:nvSpPr>
        <p:spPr>
          <a:xfrm>
            <a:off x="9048771" y="6492876"/>
            <a:ext cx="2844800" cy="365125"/>
          </a:xfrm>
          <a:prstGeom prst="rect">
            <a:avLst/>
          </a:prstGeom>
        </p:spPr>
        <p:txBody>
          <a:bodyPr vert="horz" lIns="91440" tIns="45720" rIns="91440" bIns="45720" rtlCol="0" anchor="ctr"/>
          <a:lstStyle>
            <a:lvl1pPr algn="r">
              <a:defRPr sz="1200">
                <a:solidFill>
                  <a:schemeClr val="bg2">
                    <a:lumMod val="10000"/>
                  </a:schemeClr>
                </a:solidFill>
                <a:latin typeface="メイリオ" pitchFamily="50" charset="-128"/>
                <a:ea typeface="メイリオ" pitchFamily="50" charset="-128"/>
              </a:defRPr>
            </a:lvl1pPr>
          </a:lstStyle>
          <a:p>
            <a:fld id="{14E33006-2403-43D1-A522-31683E517756}" type="slidenum">
              <a:rPr lang="ja-JP" altLang="en-US" smtClean="0">
                <a:solidFill>
                  <a:srgbClr val="EEECE1">
                    <a:lumMod val="10000"/>
                  </a:srgbClr>
                </a:solidFill>
              </a:rPr>
              <a:pPr/>
              <a:t>‹#›</a:t>
            </a:fld>
            <a:endParaRPr lang="ja-JP" altLang="en-US" dirty="0">
              <a:solidFill>
                <a:srgbClr val="EEECE1">
                  <a:lumMod val="10000"/>
                </a:srgbClr>
              </a:solidFill>
            </a:endParaRPr>
          </a:p>
        </p:txBody>
      </p:sp>
    </p:spTree>
    <p:extLst>
      <p:ext uri="{BB962C8B-B14F-4D97-AF65-F5344CB8AC3E}">
        <p14:creationId xmlns:p14="http://schemas.microsoft.com/office/powerpoint/2010/main" val="114004726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2611923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14369782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63100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89" y="1434370"/>
            <a:ext cx="6436579"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91971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1052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11471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99073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870309" y="457200"/>
            <a:ext cx="7539737"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50B25515-8064-4BD3-84AA-DA3CB13A9A6E}"/>
              </a:ext>
            </a:extLst>
          </p:cNvPr>
          <p:cNvSpPr>
            <a:spLocks noGrp="1"/>
          </p:cNvSpPr>
          <p:nvPr>
            <p:ph type="body" sz="quarter" idx="10"/>
          </p:nvPr>
        </p:nvSpPr>
        <p:spPr>
          <a:xfrm>
            <a:off x="1866246" y="1011238"/>
            <a:ext cx="7544300" cy="430887"/>
          </a:xfrm>
        </p:spPr>
        <p:txBody>
          <a:bodyPr/>
          <a:lstStyle>
            <a:lvl1pPr marL="0" indent="0">
              <a:buNone/>
              <a:defRPr>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E7C1AF99-B10D-4276-927D-D96E0A2C1FC9}"/>
              </a:ext>
            </a:extLst>
          </p:cNvPr>
          <p:cNvSpPr>
            <a:spLocks noGrp="1"/>
          </p:cNvSpPr>
          <p:nvPr>
            <p:ph type="body" sz="quarter" idx="11"/>
          </p:nvPr>
        </p:nvSpPr>
        <p:spPr>
          <a:xfrm>
            <a:off x="584200" y="2017713"/>
            <a:ext cx="3007226" cy="457200"/>
          </a:xfrm>
          <a:solidFill>
            <a:schemeClr val="tx2"/>
          </a:solidFill>
        </p:spPr>
        <p:txBody>
          <a:bodyPr lIns="91440" tIns="45720" rIns="91440" bIns="45720" anchor="ctr" anchorCtr="0">
            <a:noAutofit/>
          </a:bodyPr>
          <a:lstStyle>
            <a:lvl1pPr marL="0" indent="0">
              <a:buNone/>
              <a:defRPr sz="1800" cap="all" baseline="0">
                <a:solidFill>
                  <a:schemeClr val="accent3"/>
                </a:solidFill>
              </a:defRPr>
            </a:lvl1pPr>
            <a:lvl2pPr marL="0" indent="0">
              <a:buNone/>
              <a:defRPr/>
            </a:lvl2pPr>
            <a:lvl3pPr marL="0" indent="0">
              <a:buNone/>
              <a:defRPr/>
            </a:lvl3pPr>
            <a:lvl4pPr marL="0" indent="0">
              <a:buNone/>
              <a:defRPr/>
            </a:lvl4pPr>
            <a:lvl5pPr marL="0" indent="0">
              <a:buNone/>
              <a:defRPr/>
            </a:lvl5pPr>
          </a:lstStyle>
          <a:p>
            <a:pPr lvl="0"/>
            <a:r>
              <a:rPr lang="en-US"/>
              <a:t>Click to edit</a:t>
            </a:r>
          </a:p>
        </p:txBody>
      </p:sp>
      <p:sp>
        <p:nvSpPr>
          <p:cNvPr id="7" name="Text Placeholder 5">
            <a:extLst>
              <a:ext uri="{FF2B5EF4-FFF2-40B4-BE49-F238E27FC236}">
                <a16:creationId xmlns:a16="http://schemas.microsoft.com/office/drawing/2014/main" id="{30A2424F-60EE-438E-BE2E-1A3542EECCE0}"/>
              </a:ext>
            </a:extLst>
          </p:cNvPr>
          <p:cNvSpPr>
            <a:spLocks noGrp="1"/>
          </p:cNvSpPr>
          <p:nvPr>
            <p:ph type="body" sz="quarter" idx="12"/>
          </p:nvPr>
        </p:nvSpPr>
        <p:spPr>
          <a:xfrm>
            <a:off x="4830262" y="2017713"/>
            <a:ext cx="3007226" cy="457200"/>
          </a:xfrm>
          <a:solidFill>
            <a:schemeClr val="tx2"/>
          </a:solidFill>
        </p:spPr>
        <p:txBody>
          <a:bodyPr lIns="91440" tIns="45720" rIns="91440" bIns="45720" anchor="ctr" anchorCtr="0">
            <a:noAutofit/>
          </a:bodyPr>
          <a:lstStyle>
            <a:lvl1pPr marL="0" indent="0">
              <a:buNone/>
              <a:defRPr sz="1800" cap="all" baseline="0">
                <a:solidFill>
                  <a:schemeClr val="accent3"/>
                </a:solidFill>
              </a:defRPr>
            </a:lvl1pPr>
            <a:lvl2pPr marL="0" indent="0">
              <a:buNone/>
              <a:defRPr/>
            </a:lvl2pPr>
            <a:lvl3pPr marL="0" indent="0">
              <a:buNone/>
              <a:defRPr/>
            </a:lvl3pPr>
            <a:lvl4pPr marL="0" indent="0">
              <a:buNone/>
              <a:defRPr/>
            </a:lvl4pPr>
            <a:lvl5pPr marL="0" indent="0">
              <a:buNone/>
              <a:defRPr/>
            </a:lvl5pPr>
          </a:lstStyle>
          <a:p>
            <a:pPr lvl="0"/>
            <a:r>
              <a:rPr lang="en-US"/>
              <a:t>Click to edit</a:t>
            </a:r>
          </a:p>
        </p:txBody>
      </p:sp>
      <p:sp>
        <p:nvSpPr>
          <p:cNvPr id="8" name="Text Placeholder 5">
            <a:extLst>
              <a:ext uri="{FF2B5EF4-FFF2-40B4-BE49-F238E27FC236}">
                <a16:creationId xmlns:a16="http://schemas.microsoft.com/office/drawing/2014/main" id="{621BA0FA-96C9-4714-A62E-B66D9A4678A7}"/>
              </a:ext>
            </a:extLst>
          </p:cNvPr>
          <p:cNvSpPr>
            <a:spLocks noGrp="1"/>
          </p:cNvSpPr>
          <p:nvPr>
            <p:ph type="body" sz="quarter" idx="13"/>
          </p:nvPr>
        </p:nvSpPr>
        <p:spPr>
          <a:xfrm>
            <a:off x="584200" y="2647328"/>
            <a:ext cx="3007226" cy="1569660"/>
          </a:xfrm>
        </p:spPr>
        <p:txBody>
          <a:bodyPr/>
          <a:lstStyle>
            <a:lvl1pPr marL="0" indent="0">
              <a:spcBef>
                <a:spcPts val="1200"/>
              </a:spcBef>
              <a:buNone/>
              <a:defRPr sz="1600"/>
            </a:lvl1pPr>
            <a:lvl2pPr marL="0" indent="0">
              <a:spcBef>
                <a:spcPts val="1200"/>
              </a:spcBef>
              <a:buNone/>
              <a:defRPr sz="1200"/>
            </a:lvl2pPr>
            <a:lvl3pPr marL="0" indent="0">
              <a:spcBef>
                <a:spcPts val="1200"/>
              </a:spcBef>
              <a:buNone/>
              <a:defRPr sz="1050"/>
            </a:lvl3pPr>
            <a:lvl4pPr marL="0" indent="0">
              <a:spcBef>
                <a:spcPts val="1200"/>
              </a:spcBef>
              <a:buNone/>
              <a:defRPr sz="1000"/>
            </a:lvl4pPr>
            <a:lvl5pPr marL="0" indent="0">
              <a:spcBef>
                <a:spcPts val="1200"/>
              </a:spcBef>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5">
            <a:extLst>
              <a:ext uri="{FF2B5EF4-FFF2-40B4-BE49-F238E27FC236}">
                <a16:creationId xmlns:a16="http://schemas.microsoft.com/office/drawing/2014/main" id="{635F81E2-D0F0-4B08-920A-08E4C6C10E88}"/>
              </a:ext>
            </a:extLst>
          </p:cNvPr>
          <p:cNvSpPr>
            <a:spLocks noGrp="1"/>
          </p:cNvSpPr>
          <p:nvPr>
            <p:ph type="body" sz="quarter" idx="14"/>
          </p:nvPr>
        </p:nvSpPr>
        <p:spPr>
          <a:xfrm>
            <a:off x="4830262" y="2647328"/>
            <a:ext cx="3007226" cy="1569660"/>
          </a:xfrm>
        </p:spPr>
        <p:txBody>
          <a:bodyPr/>
          <a:lstStyle>
            <a:lvl1pPr marL="0" indent="0">
              <a:spcBef>
                <a:spcPts val="1200"/>
              </a:spcBef>
              <a:buNone/>
              <a:defRPr sz="1600"/>
            </a:lvl1pPr>
            <a:lvl2pPr marL="0" indent="0">
              <a:spcBef>
                <a:spcPts val="1200"/>
              </a:spcBef>
              <a:buNone/>
              <a:defRPr sz="1200"/>
            </a:lvl2pPr>
            <a:lvl3pPr marL="0" indent="0">
              <a:spcBef>
                <a:spcPts val="1200"/>
              </a:spcBef>
              <a:buNone/>
              <a:defRPr sz="1050"/>
            </a:lvl3pPr>
            <a:lvl4pPr marL="0" indent="0">
              <a:spcBef>
                <a:spcPts val="1200"/>
              </a:spcBef>
              <a:buNone/>
              <a:defRPr sz="1000"/>
            </a:lvl4pPr>
            <a:lvl5pPr marL="0" indent="0">
              <a:spcBef>
                <a:spcPts val="1200"/>
              </a:spcBef>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44828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36">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444265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99412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9671588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132425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741859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358894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2325632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4038337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6324462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38966123"/>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643480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4034290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190.xml"/><Relationship Id="rId18" Type="http://schemas.openxmlformats.org/officeDocument/2006/relationships/slideLayout" Target="../slideLayouts/slideLayout195.xml"/><Relationship Id="rId26" Type="http://schemas.openxmlformats.org/officeDocument/2006/relationships/slideLayout" Target="../slideLayouts/slideLayout203.xml"/><Relationship Id="rId39" Type="http://schemas.openxmlformats.org/officeDocument/2006/relationships/slideLayout" Target="../slideLayouts/slideLayout216.xml"/><Relationship Id="rId21" Type="http://schemas.openxmlformats.org/officeDocument/2006/relationships/slideLayout" Target="../slideLayouts/slideLayout198.xml"/><Relationship Id="rId34" Type="http://schemas.openxmlformats.org/officeDocument/2006/relationships/slideLayout" Target="../slideLayouts/slideLayout211.xml"/><Relationship Id="rId7" Type="http://schemas.openxmlformats.org/officeDocument/2006/relationships/slideLayout" Target="../slideLayouts/slideLayout184.xml"/><Relationship Id="rId2" Type="http://schemas.openxmlformats.org/officeDocument/2006/relationships/slideLayout" Target="../slideLayouts/slideLayout179.xml"/><Relationship Id="rId16" Type="http://schemas.openxmlformats.org/officeDocument/2006/relationships/slideLayout" Target="../slideLayouts/slideLayout193.xml"/><Relationship Id="rId20" Type="http://schemas.openxmlformats.org/officeDocument/2006/relationships/slideLayout" Target="../slideLayouts/slideLayout197.xml"/><Relationship Id="rId29" Type="http://schemas.openxmlformats.org/officeDocument/2006/relationships/slideLayout" Target="../slideLayouts/slideLayout206.xml"/><Relationship Id="rId41" Type="http://schemas.openxmlformats.org/officeDocument/2006/relationships/image" Target="../media/image12.emf"/><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24" Type="http://schemas.openxmlformats.org/officeDocument/2006/relationships/slideLayout" Target="../slideLayouts/slideLayout201.xml"/><Relationship Id="rId32" Type="http://schemas.openxmlformats.org/officeDocument/2006/relationships/slideLayout" Target="../slideLayouts/slideLayout209.xml"/><Relationship Id="rId37" Type="http://schemas.openxmlformats.org/officeDocument/2006/relationships/slideLayout" Target="../slideLayouts/slideLayout214.xml"/><Relationship Id="rId40" Type="http://schemas.openxmlformats.org/officeDocument/2006/relationships/theme" Target="../theme/theme10.xml"/><Relationship Id="rId5" Type="http://schemas.openxmlformats.org/officeDocument/2006/relationships/slideLayout" Target="../slideLayouts/slideLayout182.xml"/><Relationship Id="rId15" Type="http://schemas.openxmlformats.org/officeDocument/2006/relationships/slideLayout" Target="../slideLayouts/slideLayout192.xml"/><Relationship Id="rId23" Type="http://schemas.openxmlformats.org/officeDocument/2006/relationships/slideLayout" Target="../slideLayouts/slideLayout200.xml"/><Relationship Id="rId28" Type="http://schemas.openxmlformats.org/officeDocument/2006/relationships/slideLayout" Target="../slideLayouts/slideLayout205.xml"/><Relationship Id="rId36" Type="http://schemas.openxmlformats.org/officeDocument/2006/relationships/slideLayout" Target="../slideLayouts/slideLayout213.xml"/><Relationship Id="rId10" Type="http://schemas.openxmlformats.org/officeDocument/2006/relationships/slideLayout" Target="../slideLayouts/slideLayout187.xml"/><Relationship Id="rId19" Type="http://schemas.openxmlformats.org/officeDocument/2006/relationships/slideLayout" Target="../slideLayouts/slideLayout196.xml"/><Relationship Id="rId31" Type="http://schemas.openxmlformats.org/officeDocument/2006/relationships/slideLayout" Target="../slideLayouts/slideLayout208.xml"/><Relationship Id="rId4" Type="http://schemas.openxmlformats.org/officeDocument/2006/relationships/slideLayout" Target="../slideLayouts/slideLayout181.xml"/><Relationship Id="rId9" Type="http://schemas.openxmlformats.org/officeDocument/2006/relationships/slideLayout" Target="../slideLayouts/slideLayout186.xml"/><Relationship Id="rId14" Type="http://schemas.openxmlformats.org/officeDocument/2006/relationships/slideLayout" Target="../slideLayouts/slideLayout191.xml"/><Relationship Id="rId22" Type="http://schemas.openxmlformats.org/officeDocument/2006/relationships/slideLayout" Target="../slideLayouts/slideLayout199.xml"/><Relationship Id="rId27" Type="http://schemas.openxmlformats.org/officeDocument/2006/relationships/slideLayout" Target="../slideLayouts/slideLayout204.xml"/><Relationship Id="rId30" Type="http://schemas.openxmlformats.org/officeDocument/2006/relationships/slideLayout" Target="../slideLayouts/slideLayout207.xml"/><Relationship Id="rId35" Type="http://schemas.openxmlformats.org/officeDocument/2006/relationships/slideLayout" Target="../slideLayouts/slideLayout212.xml"/><Relationship Id="rId8" Type="http://schemas.openxmlformats.org/officeDocument/2006/relationships/slideLayout" Target="../slideLayouts/slideLayout185.xml"/><Relationship Id="rId3" Type="http://schemas.openxmlformats.org/officeDocument/2006/relationships/slideLayout" Target="../slideLayouts/slideLayout180.xml"/><Relationship Id="rId12" Type="http://schemas.openxmlformats.org/officeDocument/2006/relationships/slideLayout" Target="../slideLayouts/slideLayout189.xml"/><Relationship Id="rId17" Type="http://schemas.openxmlformats.org/officeDocument/2006/relationships/slideLayout" Target="../slideLayouts/slideLayout194.xml"/><Relationship Id="rId25" Type="http://schemas.openxmlformats.org/officeDocument/2006/relationships/slideLayout" Target="../slideLayouts/slideLayout202.xml"/><Relationship Id="rId33" Type="http://schemas.openxmlformats.org/officeDocument/2006/relationships/slideLayout" Target="../slideLayouts/slideLayout210.xml"/><Relationship Id="rId38" Type="http://schemas.openxmlformats.org/officeDocument/2006/relationships/slideLayout" Target="../slideLayouts/slideLayout21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image" Target="../media/image5.emf"/><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image" Target="../media/image7.emf"/><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theme" Target="../theme/theme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theme" Target="../theme/theme4.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19" Type="http://schemas.openxmlformats.org/officeDocument/2006/relationships/image" Target="../media/image1.emf"/><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image" Target="../media/image10.png"/><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9" Type="http://schemas.openxmlformats.org/officeDocument/2006/relationships/slideLayout" Target="../slideLayouts/slideLayout119.xml"/><Relationship Id="rId21" Type="http://schemas.openxmlformats.org/officeDocument/2006/relationships/slideLayout" Target="../slideLayouts/slideLayout101.xml"/><Relationship Id="rId34" Type="http://schemas.openxmlformats.org/officeDocument/2006/relationships/slideLayout" Target="../slideLayouts/slideLayout114.xml"/><Relationship Id="rId7" Type="http://schemas.openxmlformats.org/officeDocument/2006/relationships/slideLayout" Target="../slideLayouts/slideLayout8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slideLayout" Target="../slideLayouts/slideLayout109.xml"/><Relationship Id="rId41" Type="http://schemas.openxmlformats.org/officeDocument/2006/relationships/image" Target="../media/image12.emf"/><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32" Type="http://schemas.openxmlformats.org/officeDocument/2006/relationships/slideLayout" Target="../slideLayouts/slideLayout112.xml"/><Relationship Id="rId37" Type="http://schemas.openxmlformats.org/officeDocument/2006/relationships/slideLayout" Target="../slideLayouts/slideLayout117.xml"/><Relationship Id="rId40" Type="http://schemas.openxmlformats.org/officeDocument/2006/relationships/theme" Target="../theme/theme6.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36" Type="http://schemas.openxmlformats.org/officeDocument/2006/relationships/slideLayout" Target="../slideLayouts/slideLayout116.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31" Type="http://schemas.openxmlformats.org/officeDocument/2006/relationships/slideLayout" Target="../slideLayouts/slideLayout111.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slideLayout" Target="../slideLayouts/slideLayout110.xml"/><Relationship Id="rId35" Type="http://schemas.openxmlformats.org/officeDocument/2006/relationships/slideLayout" Target="../slideLayouts/slideLayout115.xml"/><Relationship Id="rId8" Type="http://schemas.openxmlformats.org/officeDocument/2006/relationships/slideLayout" Target="../slideLayouts/slideLayout88.xml"/><Relationship Id="rId3" Type="http://schemas.openxmlformats.org/officeDocument/2006/relationships/slideLayout" Target="../slideLayouts/slideLayout83.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33" Type="http://schemas.openxmlformats.org/officeDocument/2006/relationships/slideLayout" Target="../slideLayouts/slideLayout113.xml"/><Relationship Id="rId38" Type="http://schemas.openxmlformats.org/officeDocument/2006/relationships/slideLayout" Target="../slideLayouts/slideLayout11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26" Type="http://schemas.openxmlformats.org/officeDocument/2006/relationships/theme" Target="../theme/theme7.xml"/><Relationship Id="rId3" Type="http://schemas.openxmlformats.org/officeDocument/2006/relationships/slideLayout" Target="../slideLayouts/slideLayout122.xml"/><Relationship Id="rId21" Type="http://schemas.openxmlformats.org/officeDocument/2006/relationships/slideLayout" Target="../slideLayouts/slideLayout140.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5" Type="http://schemas.openxmlformats.org/officeDocument/2006/relationships/slideLayout" Target="../slideLayouts/slideLayout144.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slideLayout" Target="../slideLayouts/slideLayout139.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24" Type="http://schemas.openxmlformats.org/officeDocument/2006/relationships/slideLayout" Target="../slideLayouts/slideLayout143.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23" Type="http://schemas.openxmlformats.org/officeDocument/2006/relationships/slideLayout" Target="../slideLayouts/slideLayout142.xml"/><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slideLayout" Target="../slideLayouts/slideLayout141.xml"/><Relationship Id="rId27" Type="http://schemas.openxmlformats.org/officeDocument/2006/relationships/image" Target="../media/image1.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slideLayout" Target="../slideLayouts/slideLayout157.xml"/><Relationship Id="rId3" Type="http://schemas.openxmlformats.org/officeDocument/2006/relationships/slideLayout" Target="../slideLayouts/slideLayout147.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2" Type="http://schemas.openxmlformats.org/officeDocument/2006/relationships/slideLayout" Target="../slideLayouts/slideLayout146.xml"/><Relationship Id="rId16" Type="http://schemas.openxmlformats.org/officeDocument/2006/relationships/image" Target="../media/image1.emf"/><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5" Type="http://schemas.openxmlformats.org/officeDocument/2006/relationships/theme" Target="../theme/theme8.xml"/><Relationship Id="rId10" Type="http://schemas.openxmlformats.org/officeDocument/2006/relationships/slideLayout" Target="../slideLayouts/slideLayout154.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3" Type="http://schemas.openxmlformats.org/officeDocument/2006/relationships/slideLayout" Target="../slideLayouts/slideLayout161.xml"/><Relationship Id="rId21" Type="http://schemas.openxmlformats.org/officeDocument/2006/relationships/image" Target="../media/image7.emf"/><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theme" Target="../theme/theme9.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67710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67241622"/>
      </p:ext>
    </p:extLst>
  </p:cSld>
  <p:clrMap bg1="lt1" tx1="dk1" bg2="lt2" tx2="dk2" accent1="accent1" accent2="accent2" accent3="accent3" accent4="accent4" accent5="accent5" accent6="accent6" hlink="hlink" folHlink="folHlink"/>
  <p:sldLayoutIdLst>
    <p:sldLayoutId id="2147483709" r:id="rId1"/>
    <p:sldLayoutId id="2147483729" r:id="rId2"/>
    <p:sldLayoutId id="2147483727" r:id="rId3"/>
    <p:sldLayoutId id="2147483730" r:id="rId4"/>
    <p:sldLayoutId id="2147483731" r:id="rId5"/>
    <p:sldLayoutId id="2147483714" r:id="rId6"/>
    <p:sldLayoutId id="2147483715" r:id="rId7"/>
    <p:sldLayoutId id="2147483716" r:id="rId8"/>
    <p:sldLayoutId id="2147483717" r:id="rId9"/>
    <p:sldLayoutId id="2147483718" r:id="rId10"/>
    <p:sldLayoutId id="2147483719" r:id="rId11"/>
    <p:sldLayoutId id="2147483720" r:id="rId12"/>
    <p:sldLayoutId id="2147483723" r:id="rId13"/>
    <p:sldLayoutId id="2147483728" r:id="rId14"/>
  </p:sldLayoutIdLst>
  <p:transition>
    <p:fade/>
  </p:transition>
  <p:hf sldNum="0" hdr="0" ftr="0" dt="0"/>
  <p:txStyles>
    <p:titleStyle>
      <a:lvl1pPr algn="l" defTabSz="932742" rtl="0" eaLnBrk="1" latinLnBrk="0" hangingPunct="1">
        <a:lnSpc>
          <a:spcPct val="100000"/>
        </a:lnSpc>
        <a:spcBef>
          <a:spcPct val="0"/>
        </a:spcBef>
        <a:buNone/>
        <a:defRPr lang="en-US" sz="4400" b="1" kern="1200" cap="none" spc="-50" baseline="0" dirty="0" smtClean="0">
          <a:ln w="3175">
            <a:noFill/>
          </a:ln>
          <a:gradFill>
            <a:gsLst>
              <a:gs pos="1250">
                <a:schemeClr val="tx1"/>
              </a:gs>
              <a:gs pos="100000">
                <a:schemeClr val="tx1"/>
              </a:gs>
            </a:gsLst>
            <a:lin ang="5400000" scaled="0"/>
          </a:gradFill>
          <a:effectLst/>
          <a:latin typeface="Yu Gothic UI" panose="020B0500000000000000" pitchFamily="34" charset="-128"/>
          <a:ea typeface="Yu Gothic UI" panose="020B0500000000000000" pitchFamily="34" charset="-128"/>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4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35060421"/>
      </p:ext>
    </p:extLst>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 id="2147483960" r:id="rId10"/>
    <p:sldLayoutId id="2147483961" r:id="rId11"/>
    <p:sldLayoutId id="2147483962" r:id="rId12"/>
    <p:sldLayoutId id="2147483963" r:id="rId13"/>
    <p:sldLayoutId id="2147483964" r:id="rId14"/>
    <p:sldLayoutId id="2147483965" r:id="rId15"/>
    <p:sldLayoutId id="2147483966" r:id="rId16"/>
    <p:sldLayoutId id="2147483967" r:id="rId17"/>
    <p:sldLayoutId id="2147483968" r:id="rId18"/>
    <p:sldLayoutId id="2147483969" r:id="rId19"/>
    <p:sldLayoutId id="2147483970" r:id="rId20"/>
    <p:sldLayoutId id="2147483971" r:id="rId21"/>
    <p:sldLayoutId id="2147483972" r:id="rId22"/>
    <p:sldLayoutId id="2147483973" r:id="rId23"/>
    <p:sldLayoutId id="2147483974" r:id="rId24"/>
    <p:sldLayoutId id="2147483975" r:id="rId25"/>
    <p:sldLayoutId id="2147483976" r:id="rId26"/>
    <p:sldLayoutId id="2147483977" r:id="rId27"/>
    <p:sldLayoutId id="2147483978" r:id="rId28"/>
    <p:sldLayoutId id="2147483979" r:id="rId29"/>
    <p:sldLayoutId id="2147483980" r:id="rId30"/>
    <p:sldLayoutId id="2147483981" r:id="rId31"/>
    <p:sldLayoutId id="2147483982" r:id="rId32"/>
    <p:sldLayoutId id="2147483983" r:id="rId33"/>
    <p:sldLayoutId id="2147483984" r:id="rId34"/>
    <p:sldLayoutId id="2147483985" r:id="rId35"/>
    <p:sldLayoutId id="2147483986" r:id="rId36"/>
    <p:sldLayoutId id="2147483987" r:id="rId37"/>
    <p:sldLayoutId id="2147483988" r:id="rId38"/>
    <p:sldLayoutId id="2147483989" r:id="rId39"/>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012414015"/>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ja-JP" altLang="en-US"/>
              <a:t>マスター タイトルの書式設定</a:t>
            </a:r>
            <a:endParaRPr lang="en-US"/>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3" name="スライド番号プレースホルダー 2"/>
          <p:cNvSpPr>
            <a:spLocks noGrp="1"/>
          </p:cNvSpPr>
          <p:nvPr>
            <p:ph type="sldNum" sz="quarter" idx="4"/>
          </p:nvPr>
        </p:nvSpPr>
        <p:spPr>
          <a:xfrm>
            <a:off x="9449812" y="6606111"/>
            <a:ext cx="2742188" cy="251889"/>
          </a:xfrm>
          <a:prstGeom prst="rect">
            <a:avLst/>
          </a:prstGeom>
        </p:spPr>
        <p:txBody>
          <a:bodyPr vert="horz" lIns="91440" tIns="45720" rIns="91440" bIns="45720" rtlCol="0" anchor="ctr"/>
          <a:lstStyle>
            <a:lvl1pPr algn="r">
              <a:defRPr sz="980">
                <a:solidFill>
                  <a:schemeClr val="tx1">
                    <a:tint val="75000"/>
                  </a:schemeClr>
                </a:solidFill>
              </a:defRPr>
            </a:lvl1pPr>
          </a:lstStyle>
          <a:p>
            <a:fld id="{56AE791B-613B-4647-9101-A2DDB989CBD3}" type="slidenum">
              <a:rPr kumimoji="1" lang="ja-JP" altLang="en-US" smtClean="0"/>
              <a:pPr/>
              <a:t>‹#›</a:t>
            </a:fld>
            <a:endParaRPr kumimoji="1" lang="ja-JP" altLang="en-US"/>
          </a:p>
        </p:txBody>
      </p:sp>
      <p:pic>
        <p:nvPicPr>
          <p:cNvPr id="5" name="Picture 2"/>
          <p:cNvPicPr>
            <a:picLocks noChangeAspect="1"/>
          </p:cNvPicPr>
          <p:nvPr userDrawn="1"/>
        </p:nvPicPr>
        <p:blipFill>
          <a:blip r:embed="rId21"/>
          <a:stretch>
            <a:fillRect/>
          </a:stretch>
        </p:blipFill>
        <p:spPr>
          <a:xfrm>
            <a:off x="12323858" y="0"/>
            <a:ext cx="1396570" cy="6854324"/>
          </a:xfrm>
          <a:prstGeom prst="rect">
            <a:avLst/>
          </a:prstGeom>
        </p:spPr>
      </p:pic>
    </p:spTree>
    <p:extLst>
      <p:ext uri="{BB962C8B-B14F-4D97-AF65-F5344CB8AC3E}">
        <p14:creationId xmlns:p14="http://schemas.microsoft.com/office/powerpoint/2010/main" val="3162681218"/>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Lst>
  <p:transition>
    <p:fade/>
  </p:transition>
  <p:hf hdr="0" ftr="0" dt="0"/>
  <p:txStyles>
    <p:titleStyle>
      <a:lvl1pPr algn="l" defTabSz="914367" rtl="0" eaLnBrk="1" latinLnBrk="0" hangingPunct="1">
        <a:lnSpc>
          <a:spcPct val="90000"/>
        </a:lnSpc>
        <a:spcBef>
          <a:spcPct val="0"/>
        </a:spcBef>
        <a:buNone/>
        <a:defRPr kumimoji="1"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4297" marR="0" indent="-174297"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3921" kern="1200" spc="0" baseline="0">
          <a:gradFill>
            <a:gsLst>
              <a:gs pos="1250">
                <a:schemeClr val="tx1"/>
              </a:gs>
              <a:gs pos="100000">
                <a:schemeClr val="tx1"/>
              </a:gs>
            </a:gsLst>
            <a:lin ang="5400000" scaled="0"/>
          </a:gradFill>
          <a:latin typeface="+mj-lt"/>
          <a:ea typeface="+mn-ea"/>
          <a:cs typeface="+mn-cs"/>
        </a:defRPr>
      </a:lvl1pPr>
      <a:lvl2pPr marL="348595" marR="0" indent="-174297"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2353" kern="1200" spc="0" baseline="0">
          <a:gradFill>
            <a:gsLst>
              <a:gs pos="1250">
                <a:schemeClr val="tx1"/>
              </a:gs>
              <a:gs pos="100000">
                <a:schemeClr val="tx1"/>
              </a:gs>
            </a:gsLst>
            <a:lin ang="5400000" scaled="0"/>
          </a:gradFill>
          <a:latin typeface="+mn-lt"/>
          <a:ea typeface="+mn-ea"/>
          <a:cs typeface="+mn-cs"/>
        </a:defRPr>
      </a:lvl2pPr>
      <a:lvl3pPr marL="530674" marR="0" indent="-182079"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1961" kern="1200" spc="0" baseline="0">
          <a:gradFill>
            <a:gsLst>
              <a:gs pos="1250">
                <a:schemeClr val="tx1"/>
              </a:gs>
              <a:gs pos="100000">
                <a:schemeClr val="tx1"/>
              </a:gs>
            </a:gsLst>
            <a:lin ang="5400000" scaled="0"/>
          </a:gradFill>
          <a:latin typeface="+mn-lt"/>
          <a:ea typeface="+mn-ea"/>
          <a:cs typeface="+mn-cs"/>
        </a:defRPr>
      </a:lvl3pPr>
      <a:lvl4pPr marL="704971" marR="0" indent="-174297"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1765" kern="1200" spc="0" baseline="0">
          <a:gradFill>
            <a:gsLst>
              <a:gs pos="1250">
                <a:schemeClr val="tx1"/>
              </a:gs>
              <a:gs pos="100000">
                <a:schemeClr val="tx1"/>
              </a:gs>
            </a:gsLst>
            <a:lin ang="5400000" scaled="0"/>
          </a:gradFill>
          <a:latin typeface="+mn-lt"/>
          <a:ea typeface="+mn-ea"/>
          <a:cs typeface="+mn-cs"/>
        </a:defRPr>
      </a:lvl4pPr>
      <a:lvl5pPr marL="879268" marR="0" indent="-174297" algn="l" defTabSz="175854" rtl="0" eaLnBrk="1" fontAlgn="auto" latinLnBrk="0" hangingPunct="1">
        <a:lnSpc>
          <a:spcPct val="90000"/>
        </a:lnSpc>
        <a:spcBef>
          <a:spcPct val="20000"/>
        </a:spcBef>
        <a:spcAft>
          <a:spcPts val="0"/>
        </a:spcAft>
        <a:buClrTx/>
        <a:buSzPct val="90000"/>
        <a:buFont typeface="Arial" pitchFamily="34" charset="0"/>
        <a:buChar char="•"/>
        <a:tabLst/>
        <a:defRPr kumimoji="1"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9pPr>
    </p:bodyStyle>
    <p:otherStyle>
      <a:defPPr>
        <a:defRPr lang="en-US"/>
      </a:defPPr>
      <a:lvl1pPr marL="0" algn="l" defTabSz="914367" rtl="0" eaLnBrk="1" latinLnBrk="0" hangingPunct="1">
        <a:defRPr kumimoji="1" sz="1765" kern="1200">
          <a:solidFill>
            <a:schemeClr val="tx1"/>
          </a:solidFill>
          <a:latin typeface="+mn-lt"/>
          <a:ea typeface="+mn-ea"/>
          <a:cs typeface="+mn-cs"/>
        </a:defRPr>
      </a:lvl1pPr>
      <a:lvl2pPr marL="457183" algn="l" defTabSz="914367" rtl="0" eaLnBrk="1" latinLnBrk="0" hangingPunct="1">
        <a:defRPr kumimoji="1" sz="1765" kern="1200">
          <a:solidFill>
            <a:schemeClr val="tx1"/>
          </a:solidFill>
          <a:latin typeface="+mn-lt"/>
          <a:ea typeface="+mn-ea"/>
          <a:cs typeface="+mn-cs"/>
        </a:defRPr>
      </a:lvl2pPr>
      <a:lvl3pPr marL="914367" algn="l" defTabSz="914367" rtl="0" eaLnBrk="1" latinLnBrk="0" hangingPunct="1">
        <a:defRPr kumimoji="1" sz="1765" kern="1200">
          <a:solidFill>
            <a:schemeClr val="tx1"/>
          </a:solidFill>
          <a:latin typeface="+mn-lt"/>
          <a:ea typeface="+mn-ea"/>
          <a:cs typeface="+mn-cs"/>
        </a:defRPr>
      </a:lvl3pPr>
      <a:lvl4pPr marL="1371550" algn="l" defTabSz="914367" rtl="0" eaLnBrk="1" latinLnBrk="0" hangingPunct="1">
        <a:defRPr kumimoji="1" sz="1765" kern="1200">
          <a:solidFill>
            <a:schemeClr val="tx1"/>
          </a:solidFill>
          <a:latin typeface="+mn-lt"/>
          <a:ea typeface="+mn-ea"/>
          <a:cs typeface="+mn-cs"/>
        </a:defRPr>
      </a:lvl4pPr>
      <a:lvl5pPr marL="1828734" algn="l" defTabSz="914367" rtl="0" eaLnBrk="1" latinLnBrk="0" hangingPunct="1">
        <a:defRPr kumimoji="1" sz="1765" kern="1200">
          <a:solidFill>
            <a:schemeClr val="tx1"/>
          </a:solidFill>
          <a:latin typeface="+mn-lt"/>
          <a:ea typeface="+mn-ea"/>
          <a:cs typeface="+mn-cs"/>
        </a:defRPr>
      </a:lvl5pPr>
      <a:lvl6pPr marL="2285918" algn="l" defTabSz="914367" rtl="0" eaLnBrk="1" latinLnBrk="0" hangingPunct="1">
        <a:defRPr kumimoji="1" sz="1765" kern="1200">
          <a:solidFill>
            <a:schemeClr val="tx1"/>
          </a:solidFill>
          <a:latin typeface="+mn-lt"/>
          <a:ea typeface="+mn-ea"/>
          <a:cs typeface="+mn-cs"/>
        </a:defRPr>
      </a:lvl6pPr>
      <a:lvl7pPr marL="2743101" algn="l" defTabSz="914367" rtl="0" eaLnBrk="1" latinLnBrk="0" hangingPunct="1">
        <a:defRPr kumimoji="1" sz="1765" kern="1200">
          <a:solidFill>
            <a:schemeClr val="tx1"/>
          </a:solidFill>
          <a:latin typeface="+mn-lt"/>
          <a:ea typeface="+mn-ea"/>
          <a:cs typeface="+mn-cs"/>
        </a:defRPr>
      </a:lvl7pPr>
      <a:lvl8pPr marL="3200284" algn="l" defTabSz="914367" rtl="0" eaLnBrk="1" latinLnBrk="0" hangingPunct="1">
        <a:defRPr kumimoji="1" sz="1765" kern="1200">
          <a:solidFill>
            <a:schemeClr val="tx1"/>
          </a:solidFill>
          <a:latin typeface="+mn-lt"/>
          <a:ea typeface="+mn-ea"/>
          <a:cs typeface="+mn-cs"/>
        </a:defRPr>
      </a:lvl8pPr>
      <a:lvl9pPr marL="3657469" algn="l" defTabSz="914367" rtl="0" eaLnBrk="1" latinLnBrk="0" hangingPunct="1">
        <a:defRPr kumimoji="1"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3">
          <p15:clr>
            <a:srgbClr val="F26B43"/>
          </p15:clr>
        </p15:guide>
        <p15:guide id="2" pos="3917">
          <p15:clr>
            <a:srgbClr val="F26B43"/>
          </p15:clr>
        </p15:guide>
        <p15:guide id="3" pos="4206">
          <p15:clr>
            <a:srgbClr val="F26B43"/>
          </p15:clr>
        </p15:guide>
        <p15:guide id="4" pos="5358">
          <p15:clr>
            <a:srgbClr val="F26B43"/>
          </p15:clr>
        </p15:guide>
        <p15:guide id="5" pos="4781">
          <p15:clr>
            <a:srgbClr val="F26B43"/>
          </p15:clr>
        </p15:guide>
        <p15:guide id="6" pos="5934">
          <p15:clr>
            <a:srgbClr val="F26B43"/>
          </p15:clr>
        </p15:guide>
        <p15:guide id="7" pos="6509">
          <p15:clr>
            <a:srgbClr val="F26B43"/>
          </p15:clr>
        </p15:guide>
        <p15:guide id="8" pos="7085">
          <p15:clr>
            <a:srgbClr val="F26B43"/>
          </p15:clr>
        </p15:guide>
        <p15:guide id="9" pos="7662">
          <p15:clr>
            <a:srgbClr val="F26B43"/>
          </p15:clr>
        </p15:guide>
        <p15:guide id="10" pos="3629">
          <p15:clr>
            <a:srgbClr val="F26B43"/>
          </p15:clr>
        </p15:guide>
        <p15:guide id="11" pos="3053">
          <p15:clr>
            <a:srgbClr val="F26B43"/>
          </p15:clr>
        </p15:guide>
        <p15:guide id="12" pos="2477">
          <p15:clr>
            <a:srgbClr val="F26B43"/>
          </p15:clr>
        </p15:guide>
        <p15:guide id="13" pos="1901">
          <p15:clr>
            <a:srgbClr val="F26B43"/>
          </p15:clr>
        </p15:guide>
        <p15:guide id="14" pos="1325">
          <p15:clr>
            <a:srgbClr val="F26B43"/>
          </p15:clr>
        </p15:guide>
        <p15:guide id="15" pos="749">
          <p15:clr>
            <a:srgbClr val="F26B43"/>
          </p15:clr>
        </p15:guide>
        <p15:guide id="16" pos="173">
          <p15:clr>
            <a:srgbClr val="F26B43"/>
          </p15:clr>
        </p15:guide>
        <p15:guide id="17" orient="horz" pos="1916">
          <p15:clr>
            <a:srgbClr val="F26B43"/>
          </p15:clr>
        </p15:guide>
        <p15:guide id="18" orient="horz" pos="1340">
          <p15:clr>
            <a:srgbClr val="F26B43"/>
          </p15:clr>
        </p15:guide>
        <p15:guide id="19" orient="horz" pos="762">
          <p15:clr>
            <a:srgbClr val="F26B43"/>
          </p15:clr>
        </p15:guide>
        <p15:guide id="20" orient="horz" pos="186">
          <p15:clr>
            <a:srgbClr val="F26B43"/>
          </p15:clr>
        </p15:guide>
        <p15:guide id="21" orient="horz" pos="2490">
          <p15:clr>
            <a:srgbClr val="F26B43"/>
          </p15:clr>
        </p15:guide>
        <p15:guide id="22" orient="horz" pos="3068">
          <p15:clr>
            <a:srgbClr val="F26B43"/>
          </p15:clr>
        </p15:guide>
        <p15:guide id="23" orient="horz" pos="3644">
          <p15:clr>
            <a:srgbClr val="F26B43"/>
          </p15:clr>
        </p15:guide>
        <p15:guide id="24" orient="horz" pos="422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67710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30312090"/>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2" r:id="rId15"/>
    <p:sldLayoutId id="2147483833" r:id="rId16"/>
    <p:sldLayoutId id="2147483834" r:id="rId17"/>
  </p:sldLayoutIdLst>
  <p:transition>
    <p:fade/>
  </p:transition>
  <p:hf sldNum="0" hdr="0" ftr="0" dt="0"/>
  <p:txStyles>
    <p:titleStyle>
      <a:lvl1pPr algn="l" defTabSz="932742" rtl="0" eaLnBrk="1" latinLnBrk="0" hangingPunct="1">
        <a:lnSpc>
          <a:spcPct val="100000"/>
        </a:lnSpc>
        <a:spcBef>
          <a:spcPct val="0"/>
        </a:spcBef>
        <a:buNone/>
        <a:defRPr lang="en-US" sz="4400" b="1" kern="1200" cap="none" spc="-50" baseline="0" dirty="0" smtClean="0">
          <a:ln w="3175">
            <a:noFill/>
          </a:ln>
          <a:gradFill>
            <a:gsLst>
              <a:gs pos="1250">
                <a:schemeClr val="tx1"/>
              </a:gs>
              <a:gs pos="100000">
                <a:schemeClr val="tx1"/>
              </a:gs>
            </a:gsLst>
            <a:lin ang="5400000" scaled="0"/>
          </a:gradFill>
          <a:effectLst/>
          <a:latin typeface="Yu Gothic UI" panose="020B0500000000000000" pitchFamily="34" charset="-128"/>
          <a:ea typeface="Yu Gothic UI" panose="020B0500000000000000" pitchFamily="34" charset="-128"/>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744015"/>
          </a:xfrm>
          <a:prstGeom prst="rect">
            <a:avLst/>
          </a:prstGeom>
        </p:spPr>
        <p:txBody>
          <a:bodyPr vert="horz" wrap="square" lIns="146304" tIns="91440" rIns="146304" bIns="91440" rtlCol="0" anchor="t">
            <a:noAutofit/>
          </a:bodyPr>
          <a:lstStyle/>
          <a:p>
            <a:r>
              <a:rPr lang="ja-JP" altLang="en-US" dirty="0"/>
              <a:t>マスター タイトルの書式設定</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3"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latin typeface="メイリオ" panose="020B0604030504040204" pitchFamily="50" charset="-128"/>
                <a:ea typeface="メイリオ" panose="020B0604030504040204" pitchFamily="50" charset="-128"/>
              </a:defRPr>
            </a:lvl1pPr>
          </a:lstStyle>
          <a:p>
            <a:pPr defTabSz="914367"/>
            <a:fld id="{B096BA3A-7840-470E-A799-24933E851897}" type="slidenum">
              <a:rPr lang="ja-JP" altLang="en-US" smtClean="0">
                <a:solidFill>
                  <a:srgbClr val="505050">
                    <a:tint val="75000"/>
                  </a:srgbClr>
                </a:solidFill>
              </a:rPr>
              <a:pPr defTabSz="914367"/>
              <a:t>‹#›</a:t>
            </a:fld>
            <a:endParaRPr lang="ja-JP" altLang="en-US">
              <a:solidFill>
                <a:srgbClr val="505050">
                  <a:tint val="75000"/>
                </a:srgbClr>
              </a:solidFill>
            </a:endParaRPr>
          </a:p>
        </p:txBody>
      </p:sp>
      <p:pic>
        <p:nvPicPr>
          <p:cNvPr id="5" name="Picture 4"/>
          <p:cNvPicPr>
            <a:picLocks noChangeAspect="1"/>
          </p:cNvPicPr>
          <p:nvPr userDrawn="1"/>
        </p:nvPicPr>
        <p:blipFill>
          <a:blip r:embed="rId15"/>
          <a:stretch>
            <a:fillRect/>
          </a:stretch>
        </p:blipFill>
        <p:spPr>
          <a:xfrm rot="5400000">
            <a:off x="9201300" y="2990699"/>
            <a:ext cx="6858000" cy="876602"/>
          </a:xfrm>
          <a:prstGeom prst="rect">
            <a:avLst/>
          </a:prstGeom>
        </p:spPr>
      </p:pic>
    </p:spTree>
    <p:extLst>
      <p:ext uri="{BB962C8B-B14F-4D97-AF65-F5344CB8AC3E}">
        <p14:creationId xmlns:p14="http://schemas.microsoft.com/office/powerpoint/2010/main" val="1865327676"/>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 id="2147483848" r:id="rId13"/>
  </p:sldLayoutIdLst>
  <p:transition>
    <p:fade/>
  </p:transition>
  <p:hf hdr="0" ftr="0" dt="0"/>
  <p:txStyles>
    <p:titleStyle>
      <a:lvl1pPr algn="l" defTabSz="914367" rtl="0" eaLnBrk="1" latinLnBrk="0" hangingPunct="1">
        <a:lnSpc>
          <a:spcPct val="90000"/>
        </a:lnSpc>
        <a:spcBef>
          <a:spcPct val="0"/>
        </a:spcBef>
        <a:buNone/>
        <a:defRPr kumimoji="1" lang="en-US" sz="431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Segoe UI Light" panose="020B0502040204020203" pitchFamily="34" charset="0"/>
        <a:buChar char="–"/>
        <a:tabLst/>
        <a:defRPr kumimoji="1" sz="2353" kern="1200" spc="0" baseline="0">
          <a:gradFill>
            <a:gsLst>
              <a:gs pos="1250">
                <a:schemeClr val="tx1"/>
              </a:gs>
              <a:gs pos="100000">
                <a:schemeClr val="tx1"/>
              </a:gs>
            </a:gsLst>
            <a:lin ang="5400000" scaled="0"/>
          </a:gradFill>
          <a:latin typeface="+mj-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1961"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Segoe UI Light" panose="020B0502040204020203" pitchFamily="34" charset="0"/>
        <a:buChar char="–"/>
        <a:tabLst/>
        <a:defRPr kumimoji="1" sz="1765" kern="1200" spc="0" baseline="0">
          <a:gradFill>
            <a:gsLst>
              <a:gs pos="1250">
                <a:schemeClr val="tx1"/>
              </a:gs>
              <a:gs pos="100000">
                <a:schemeClr val="tx1"/>
              </a:gs>
            </a:gsLst>
            <a:lin ang="5400000" scaled="0"/>
          </a:gradFill>
          <a:latin typeface="+mj-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1765" kern="1200" spc="0" baseline="0">
          <a:gradFill>
            <a:gsLst>
              <a:gs pos="1250">
                <a:schemeClr val="tx1"/>
              </a:gs>
              <a:gs pos="100000">
                <a:schemeClr val="tx1"/>
              </a:gs>
            </a:gsLst>
            <a:lin ang="5400000" scaled="0"/>
          </a:gradFill>
          <a:latin typeface="+mj-lt"/>
          <a:ea typeface="+mn-ea"/>
          <a:cs typeface="+mn-cs"/>
        </a:defRPr>
      </a:lvl5pPr>
      <a:lvl6pPr marL="2514509"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9pPr>
    </p:bodyStyle>
    <p:otherStyle>
      <a:defPPr>
        <a:defRPr lang="en-US"/>
      </a:defPPr>
      <a:lvl1pPr marL="0" algn="l" defTabSz="914367" rtl="0" eaLnBrk="1" latinLnBrk="0" hangingPunct="1">
        <a:defRPr kumimoji="1" sz="1765" kern="1200">
          <a:solidFill>
            <a:schemeClr val="tx1"/>
          </a:solidFill>
          <a:latin typeface="+mn-lt"/>
          <a:ea typeface="+mn-ea"/>
          <a:cs typeface="+mn-cs"/>
        </a:defRPr>
      </a:lvl1pPr>
      <a:lvl2pPr marL="457183" algn="l" defTabSz="914367" rtl="0" eaLnBrk="1" latinLnBrk="0" hangingPunct="1">
        <a:defRPr kumimoji="1" sz="1765" kern="1200">
          <a:solidFill>
            <a:schemeClr val="tx1"/>
          </a:solidFill>
          <a:latin typeface="+mn-lt"/>
          <a:ea typeface="+mn-ea"/>
          <a:cs typeface="+mn-cs"/>
        </a:defRPr>
      </a:lvl2pPr>
      <a:lvl3pPr marL="914367" algn="l" defTabSz="914367" rtl="0" eaLnBrk="1" latinLnBrk="0" hangingPunct="1">
        <a:defRPr kumimoji="1" sz="1765" kern="1200">
          <a:solidFill>
            <a:schemeClr val="tx1"/>
          </a:solidFill>
          <a:latin typeface="+mn-lt"/>
          <a:ea typeface="+mn-ea"/>
          <a:cs typeface="+mn-cs"/>
        </a:defRPr>
      </a:lvl3pPr>
      <a:lvl4pPr marL="1371550" algn="l" defTabSz="914367" rtl="0" eaLnBrk="1" latinLnBrk="0" hangingPunct="1">
        <a:defRPr kumimoji="1" sz="1765" kern="1200">
          <a:solidFill>
            <a:schemeClr val="tx1"/>
          </a:solidFill>
          <a:latin typeface="+mn-lt"/>
          <a:ea typeface="+mn-ea"/>
          <a:cs typeface="+mn-cs"/>
        </a:defRPr>
      </a:lvl4pPr>
      <a:lvl5pPr marL="1828734" algn="l" defTabSz="914367" rtl="0" eaLnBrk="1" latinLnBrk="0" hangingPunct="1">
        <a:defRPr kumimoji="1" sz="1765" kern="1200">
          <a:solidFill>
            <a:schemeClr val="tx1"/>
          </a:solidFill>
          <a:latin typeface="+mn-lt"/>
          <a:ea typeface="+mn-ea"/>
          <a:cs typeface="+mn-cs"/>
        </a:defRPr>
      </a:lvl5pPr>
      <a:lvl6pPr marL="2285918" algn="l" defTabSz="914367" rtl="0" eaLnBrk="1" latinLnBrk="0" hangingPunct="1">
        <a:defRPr kumimoji="1" sz="1765" kern="1200">
          <a:solidFill>
            <a:schemeClr val="tx1"/>
          </a:solidFill>
          <a:latin typeface="+mn-lt"/>
          <a:ea typeface="+mn-ea"/>
          <a:cs typeface="+mn-cs"/>
        </a:defRPr>
      </a:lvl6pPr>
      <a:lvl7pPr marL="2743101" algn="l" defTabSz="914367" rtl="0" eaLnBrk="1" latinLnBrk="0" hangingPunct="1">
        <a:defRPr kumimoji="1" sz="1765" kern="1200">
          <a:solidFill>
            <a:schemeClr val="tx1"/>
          </a:solidFill>
          <a:latin typeface="+mn-lt"/>
          <a:ea typeface="+mn-ea"/>
          <a:cs typeface="+mn-cs"/>
        </a:defRPr>
      </a:lvl7pPr>
      <a:lvl8pPr marL="3200284" algn="l" defTabSz="914367" rtl="0" eaLnBrk="1" latinLnBrk="0" hangingPunct="1">
        <a:defRPr kumimoji="1" sz="1765" kern="1200">
          <a:solidFill>
            <a:schemeClr val="tx1"/>
          </a:solidFill>
          <a:latin typeface="+mn-lt"/>
          <a:ea typeface="+mn-ea"/>
          <a:cs typeface="+mn-cs"/>
        </a:defRPr>
      </a:lvl8pPr>
      <a:lvl9pPr marL="3657469" algn="l" defTabSz="914367" rtl="0" eaLnBrk="1" latinLnBrk="0" hangingPunct="1">
        <a:defRPr kumimoji="1" sz="176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4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968508551"/>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 id="2147483865" r:id="rId16"/>
    <p:sldLayoutId id="2147483866" r:id="rId17"/>
    <p:sldLayoutId id="2147483867" r:id="rId18"/>
    <p:sldLayoutId id="2147483868" r:id="rId19"/>
    <p:sldLayoutId id="2147483869" r:id="rId20"/>
    <p:sldLayoutId id="2147483870" r:id="rId21"/>
    <p:sldLayoutId id="2147483871" r:id="rId22"/>
    <p:sldLayoutId id="2147483872" r:id="rId23"/>
    <p:sldLayoutId id="2147483873" r:id="rId24"/>
    <p:sldLayoutId id="2147483874" r:id="rId25"/>
    <p:sldLayoutId id="2147483875" r:id="rId26"/>
    <p:sldLayoutId id="2147483876" r:id="rId27"/>
    <p:sldLayoutId id="2147483877" r:id="rId28"/>
    <p:sldLayoutId id="2147483878" r:id="rId29"/>
    <p:sldLayoutId id="2147483879" r:id="rId30"/>
    <p:sldLayoutId id="2147483880" r:id="rId31"/>
    <p:sldLayoutId id="2147483881" r:id="rId32"/>
    <p:sldLayoutId id="2147483882" r:id="rId33"/>
    <p:sldLayoutId id="2147483883" r:id="rId34"/>
    <p:sldLayoutId id="2147483884" r:id="rId35"/>
    <p:sldLayoutId id="2147483885" r:id="rId36"/>
    <p:sldLayoutId id="2147483886" r:id="rId37"/>
    <p:sldLayoutId id="2147483887" r:id="rId38"/>
    <p:sldLayoutId id="2147483888" r:id="rId39"/>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71351556"/>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 id="2147483905" r:id="rId16"/>
    <p:sldLayoutId id="2147483906" r:id="rId17"/>
    <p:sldLayoutId id="2147483907" r:id="rId18"/>
    <p:sldLayoutId id="2147483908" r:id="rId19"/>
    <p:sldLayoutId id="2147483909" r:id="rId20"/>
    <p:sldLayoutId id="2147483910" r:id="rId21"/>
    <p:sldLayoutId id="2147483911" r:id="rId22"/>
    <p:sldLayoutId id="2147483912" r:id="rId23"/>
    <p:sldLayoutId id="2147483913" r:id="rId24"/>
    <p:sldLayoutId id="2147483914" r:id="rId25"/>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67710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99926322"/>
      </p:ext>
    </p:extLst>
  </p:cSld>
  <p:clrMap bg1="lt1" tx1="dk1" bg2="lt2" tx2="dk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 id="2147483920" r:id="rId5"/>
    <p:sldLayoutId id="2147483921" r:id="rId6"/>
    <p:sldLayoutId id="2147483922" r:id="rId7"/>
    <p:sldLayoutId id="2147483923" r:id="rId8"/>
    <p:sldLayoutId id="2147483924" r:id="rId9"/>
    <p:sldLayoutId id="2147483925" r:id="rId10"/>
    <p:sldLayoutId id="2147483926" r:id="rId11"/>
    <p:sldLayoutId id="2147483927" r:id="rId12"/>
    <p:sldLayoutId id="2147483928" r:id="rId13"/>
    <p:sldLayoutId id="2147483929" r:id="rId14"/>
  </p:sldLayoutIdLst>
  <p:transition>
    <p:fade/>
  </p:transition>
  <p:hf sldNum="0" hdr="0" ftr="0" dt="0"/>
  <p:txStyles>
    <p:titleStyle>
      <a:lvl1pPr algn="l" defTabSz="932742" rtl="0" eaLnBrk="1" latinLnBrk="0" hangingPunct="1">
        <a:lnSpc>
          <a:spcPct val="100000"/>
        </a:lnSpc>
        <a:spcBef>
          <a:spcPct val="0"/>
        </a:spcBef>
        <a:buNone/>
        <a:defRPr lang="en-US" sz="4400" b="1" kern="1200" cap="none" spc="-50" baseline="0" dirty="0" smtClean="0">
          <a:ln w="3175">
            <a:noFill/>
          </a:ln>
          <a:gradFill>
            <a:gsLst>
              <a:gs pos="1250">
                <a:schemeClr val="tx1"/>
              </a:gs>
              <a:gs pos="100000">
                <a:schemeClr val="tx1"/>
              </a:gs>
            </a:gsLst>
            <a:lin ang="5400000" scaled="0"/>
          </a:gradFill>
          <a:effectLst/>
          <a:latin typeface="Yu Gothic UI" panose="020B0500000000000000" pitchFamily="34" charset="-128"/>
          <a:ea typeface="Yu Gothic UI" panose="020B0500000000000000" pitchFamily="34" charset="-128"/>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ja-JP" altLang="en-US"/>
              <a:t>マスター タイトルの書式設定</a:t>
            </a:r>
            <a:endParaRPr lang="en-US"/>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3" name="スライド番号プレースホルダー 2"/>
          <p:cNvSpPr>
            <a:spLocks noGrp="1"/>
          </p:cNvSpPr>
          <p:nvPr>
            <p:ph type="sldNum" sz="quarter" idx="4"/>
          </p:nvPr>
        </p:nvSpPr>
        <p:spPr>
          <a:xfrm>
            <a:off x="9449812" y="6606111"/>
            <a:ext cx="2742188" cy="251889"/>
          </a:xfrm>
          <a:prstGeom prst="rect">
            <a:avLst/>
          </a:prstGeom>
        </p:spPr>
        <p:txBody>
          <a:bodyPr vert="horz" lIns="91440" tIns="45720" rIns="91440" bIns="45720" rtlCol="0" anchor="ctr"/>
          <a:lstStyle>
            <a:lvl1pPr algn="r">
              <a:defRPr sz="980">
                <a:solidFill>
                  <a:schemeClr val="tx1">
                    <a:tint val="75000"/>
                  </a:schemeClr>
                </a:solidFill>
              </a:defRPr>
            </a:lvl1pPr>
          </a:lstStyle>
          <a:p>
            <a:fld id="{56AE791B-613B-4647-9101-A2DDB989CBD3}" type="slidenum">
              <a:rPr kumimoji="1" lang="ja-JP" altLang="en-US" smtClean="0"/>
              <a:pPr/>
              <a:t>‹#›</a:t>
            </a:fld>
            <a:endParaRPr kumimoji="1" lang="ja-JP" altLang="en-US"/>
          </a:p>
        </p:txBody>
      </p:sp>
      <p:pic>
        <p:nvPicPr>
          <p:cNvPr id="5" name="Picture 2"/>
          <p:cNvPicPr>
            <a:picLocks noChangeAspect="1"/>
          </p:cNvPicPr>
          <p:nvPr userDrawn="1"/>
        </p:nvPicPr>
        <p:blipFill>
          <a:blip r:embed="rId21"/>
          <a:stretch>
            <a:fillRect/>
          </a:stretch>
        </p:blipFill>
        <p:spPr>
          <a:xfrm>
            <a:off x="12323858" y="0"/>
            <a:ext cx="1396570" cy="6854324"/>
          </a:xfrm>
          <a:prstGeom prst="rect">
            <a:avLst/>
          </a:prstGeom>
        </p:spPr>
      </p:pic>
    </p:spTree>
    <p:extLst>
      <p:ext uri="{BB962C8B-B14F-4D97-AF65-F5344CB8AC3E}">
        <p14:creationId xmlns:p14="http://schemas.microsoft.com/office/powerpoint/2010/main" val="3400826008"/>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41" r:id="rId11"/>
    <p:sldLayoutId id="2147483942" r:id="rId12"/>
    <p:sldLayoutId id="2147483943" r:id="rId13"/>
    <p:sldLayoutId id="2147483944" r:id="rId14"/>
    <p:sldLayoutId id="2147483945" r:id="rId15"/>
    <p:sldLayoutId id="2147483946" r:id="rId16"/>
    <p:sldLayoutId id="2147483947" r:id="rId17"/>
    <p:sldLayoutId id="2147483948" r:id="rId18"/>
    <p:sldLayoutId id="2147483949" r:id="rId19"/>
  </p:sldLayoutIdLst>
  <p:transition>
    <p:fade/>
  </p:transition>
  <p:hf hdr="0" ftr="0" dt="0"/>
  <p:txStyles>
    <p:titleStyle>
      <a:lvl1pPr algn="l" defTabSz="914367" rtl="0" eaLnBrk="1" latinLnBrk="0" hangingPunct="1">
        <a:lnSpc>
          <a:spcPct val="90000"/>
        </a:lnSpc>
        <a:spcBef>
          <a:spcPct val="0"/>
        </a:spcBef>
        <a:buNone/>
        <a:defRPr kumimoji="1"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4297" marR="0" indent="-174297"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3921" kern="1200" spc="0" baseline="0">
          <a:gradFill>
            <a:gsLst>
              <a:gs pos="1250">
                <a:schemeClr val="tx1"/>
              </a:gs>
              <a:gs pos="100000">
                <a:schemeClr val="tx1"/>
              </a:gs>
            </a:gsLst>
            <a:lin ang="5400000" scaled="0"/>
          </a:gradFill>
          <a:latin typeface="+mj-lt"/>
          <a:ea typeface="+mn-ea"/>
          <a:cs typeface="+mn-cs"/>
        </a:defRPr>
      </a:lvl1pPr>
      <a:lvl2pPr marL="348595" marR="0" indent="-174297"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2353" kern="1200" spc="0" baseline="0">
          <a:gradFill>
            <a:gsLst>
              <a:gs pos="1250">
                <a:schemeClr val="tx1"/>
              </a:gs>
              <a:gs pos="100000">
                <a:schemeClr val="tx1"/>
              </a:gs>
            </a:gsLst>
            <a:lin ang="5400000" scaled="0"/>
          </a:gradFill>
          <a:latin typeface="+mn-lt"/>
          <a:ea typeface="+mn-ea"/>
          <a:cs typeface="+mn-cs"/>
        </a:defRPr>
      </a:lvl2pPr>
      <a:lvl3pPr marL="530674" marR="0" indent="-182079"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1961" kern="1200" spc="0" baseline="0">
          <a:gradFill>
            <a:gsLst>
              <a:gs pos="1250">
                <a:schemeClr val="tx1"/>
              </a:gs>
              <a:gs pos="100000">
                <a:schemeClr val="tx1"/>
              </a:gs>
            </a:gsLst>
            <a:lin ang="5400000" scaled="0"/>
          </a:gradFill>
          <a:latin typeface="+mn-lt"/>
          <a:ea typeface="+mn-ea"/>
          <a:cs typeface="+mn-cs"/>
        </a:defRPr>
      </a:lvl3pPr>
      <a:lvl4pPr marL="704971" marR="0" indent="-174297"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1765" kern="1200" spc="0" baseline="0">
          <a:gradFill>
            <a:gsLst>
              <a:gs pos="1250">
                <a:schemeClr val="tx1"/>
              </a:gs>
              <a:gs pos="100000">
                <a:schemeClr val="tx1"/>
              </a:gs>
            </a:gsLst>
            <a:lin ang="5400000" scaled="0"/>
          </a:gradFill>
          <a:latin typeface="+mn-lt"/>
          <a:ea typeface="+mn-ea"/>
          <a:cs typeface="+mn-cs"/>
        </a:defRPr>
      </a:lvl4pPr>
      <a:lvl5pPr marL="879268" marR="0" indent="-174297" algn="l" defTabSz="175854" rtl="0" eaLnBrk="1" fontAlgn="auto" latinLnBrk="0" hangingPunct="1">
        <a:lnSpc>
          <a:spcPct val="90000"/>
        </a:lnSpc>
        <a:spcBef>
          <a:spcPct val="20000"/>
        </a:spcBef>
        <a:spcAft>
          <a:spcPts val="0"/>
        </a:spcAft>
        <a:buClrTx/>
        <a:buSzPct val="90000"/>
        <a:buFont typeface="Arial" pitchFamily="34" charset="0"/>
        <a:buChar char="•"/>
        <a:tabLst/>
        <a:defRPr kumimoji="1"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9pPr>
    </p:bodyStyle>
    <p:otherStyle>
      <a:defPPr>
        <a:defRPr lang="en-US"/>
      </a:defPPr>
      <a:lvl1pPr marL="0" algn="l" defTabSz="914367" rtl="0" eaLnBrk="1" latinLnBrk="0" hangingPunct="1">
        <a:defRPr kumimoji="1" sz="1765" kern="1200">
          <a:solidFill>
            <a:schemeClr val="tx1"/>
          </a:solidFill>
          <a:latin typeface="+mn-lt"/>
          <a:ea typeface="+mn-ea"/>
          <a:cs typeface="+mn-cs"/>
        </a:defRPr>
      </a:lvl1pPr>
      <a:lvl2pPr marL="457183" algn="l" defTabSz="914367" rtl="0" eaLnBrk="1" latinLnBrk="0" hangingPunct="1">
        <a:defRPr kumimoji="1" sz="1765" kern="1200">
          <a:solidFill>
            <a:schemeClr val="tx1"/>
          </a:solidFill>
          <a:latin typeface="+mn-lt"/>
          <a:ea typeface="+mn-ea"/>
          <a:cs typeface="+mn-cs"/>
        </a:defRPr>
      </a:lvl2pPr>
      <a:lvl3pPr marL="914367" algn="l" defTabSz="914367" rtl="0" eaLnBrk="1" latinLnBrk="0" hangingPunct="1">
        <a:defRPr kumimoji="1" sz="1765" kern="1200">
          <a:solidFill>
            <a:schemeClr val="tx1"/>
          </a:solidFill>
          <a:latin typeface="+mn-lt"/>
          <a:ea typeface="+mn-ea"/>
          <a:cs typeface="+mn-cs"/>
        </a:defRPr>
      </a:lvl3pPr>
      <a:lvl4pPr marL="1371550" algn="l" defTabSz="914367" rtl="0" eaLnBrk="1" latinLnBrk="0" hangingPunct="1">
        <a:defRPr kumimoji="1" sz="1765" kern="1200">
          <a:solidFill>
            <a:schemeClr val="tx1"/>
          </a:solidFill>
          <a:latin typeface="+mn-lt"/>
          <a:ea typeface="+mn-ea"/>
          <a:cs typeface="+mn-cs"/>
        </a:defRPr>
      </a:lvl4pPr>
      <a:lvl5pPr marL="1828734" algn="l" defTabSz="914367" rtl="0" eaLnBrk="1" latinLnBrk="0" hangingPunct="1">
        <a:defRPr kumimoji="1" sz="1765" kern="1200">
          <a:solidFill>
            <a:schemeClr val="tx1"/>
          </a:solidFill>
          <a:latin typeface="+mn-lt"/>
          <a:ea typeface="+mn-ea"/>
          <a:cs typeface="+mn-cs"/>
        </a:defRPr>
      </a:lvl5pPr>
      <a:lvl6pPr marL="2285918" algn="l" defTabSz="914367" rtl="0" eaLnBrk="1" latinLnBrk="0" hangingPunct="1">
        <a:defRPr kumimoji="1" sz="1765" kern="1200">
          <a:solidFill>
            <a:schemeClr val="tx1"/>
          </a:solidFill>
          <a:latin typeface="+mn-lt"/>
          <a:ea typeface="+mn-ea"/>
          <a:cs typeface="+mn-cs"/>
        </a:defRPr>
      </a:lvl6pPr>
      <a:lvl7pPr marL="2743101" algn="l" defTabSz="914367" rtl="0" eaLnBrk="1" latinLnBrk="0" hangingPunct="1">
        <a:defRPr kumimoji="1" sz="1765" kern="1200">
          <a:solidFill>
            <a:schemeClr val="tx1"/>
          </a:solidFill>
          <a:latin typeface="+mn-lt"/>
          <a:ea typeface="+mn-ea"/>
          <a:cs typeface="+mn-cs"/>
        </a:defRPr>
      </a:lvl7pPr>
      <a:lvl8pPr marL="3200284" algn="l" defTabSz="914367" rtl="0" eaLnBrk="1" latinLnBrk="0" hangingPunct="1">
        <a:defRPr kumimoji="1" sz="1765" kern="1200">
          <a:solidFill>
            <a:schemeClr val="tx1"/>
          </a:solidFill>
          <a:latin typeface="+mn-lt"/>
          <a:ea typeface="+mn-ea"/>
          <a:cs typeface="+mn-cs"/>
        </a:defRPr>
      </a:lvl8pPr>
      <a:lvl9pPr marL="3657469" algn="l" defTabSz="914367" rtl="0" eaLnBrk="1" latinLnBrk="0" hangingPunct="1">
        <a:defRPr kumimoji="1"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3">
          <p15:clr>
            <a:srgbClr val="F26B43"/>
          </p15:clr>
        </p15:guide>
        <p15:guide id="2" pos="3917">
          <p15:clr>
            <a:srgbClr val="F26B43"/>
          </p15:clr>
        </p15:guide>
        <p15:guide id="3" pos="4206">
          <p15:clr>
            <a:srgbClr val="F26B43"/>
          </p15:clr>
        </p15:guide>
        <p15:guide id="4" pos="5358">
          <p15:clr>
            <a:srgbClr val="F26B43"/>
          </p15:clr>
        </p15:guide>
        <p15:guide id="5" pos="4781">
          <p15:clr>
            <a:srgbClr val="F26B43"/>
          </p15:clr>
        </p15:guide>
        <p15:guide id="6" pos="5934">
          <p15:clr>
            <a:srgbClr val="F26B43"/>
          </p15:clr>
        </p15:guide>
        <p15:guide id="7" pos="6509">
          <p15:clr>
            <a:srgbClr val="F26B43"/>
          </p15:clr>
        </p15:guide>
        <p15:guide id="8" pos="7085">
          <p15:clr>
            <a:srgbClr val="F26B43"/>
          </p15:clr>
        </p15:guide>
        <p15:guide id="9" pos="7662">
          <p15:clr>
            <a:srgbClr val="F26B43"/>
          </p15:clr>
        </p15:guide>
        <p15:guide id="10" pos="3629">
          <p15:clr>
            <a:srgbClr val="F26B43"/>
          </p15:clr>
        </p15:guide>
        <p15:guide id="11" pos="3053">
          <p15:clr>
            <a:srgbClr val="F26B43"/>
          </p15:clr>
        </p15:guide>
        <p15:guide id="12" pos="2477">
          <p15:clr>
            <a:srgbClr val="F26B43"/>
          </p15:clr>
        </p15:guide>
        <p15:guide id="13" pos="1901">
          <p15:clr>
            <a:srgbClr val="F26B43"/>
          </p15:clr>
        </p15:guide>
        <p15:guide id="14" pos="1325">
          <p15:clr>
            <a:srgbClr val="F26B43"/>
          </p15:clr>
        </p15:guide>
        <p15:guide id="15" pos="749">
          <p15:clr>
            <a:srgbClr val="F26B43"/>
          </p15:clr>
        </p15:guide>
        <p15:guide id="16" pos="173">
          <p15:clr>
            <a:srgbClr val="F26B43"/>
          </p15:clr>
        </p15:guide>
        <p15:guide id="17" orient="horz" pos="1916">
          <p15:clr>
            <a:srgbClr val="F26B43"/>
          </p15:clr>
        </p15:guide>
        <p15:guide id="18" orient="horz" pos="1340">
          <p15:clr>
            <a:srgbClr val="F26B43"/>
          </p15:clr>
        </p15:guide>
        <p15:guide id="19" orient="horz" pos="762">
          <p15:clr>
            <a:srgbClr val="F26B43"/>
          </p15:clr>
        </p15:guide>
        <p15:guide id="20" orient="horz" pos="186">
          <p15:clr>
            <a:srgbClr val="F26B43"/>
          </p15:clr>
        </p15:guide>
        <p15:guide id="21" orient="horz" pos="2490">
          <p15:clr>
            <a:srgbClr val="F26B43"/>
          </p15:clr>
        </p15:guide>
        <p15:guide id="22" orient="horz" pos="3068">
          <p15:clr>
            <a:srgbClr val="F26B43"/>
          </p15:clr>
        </p15:guide>
        <p15:guide id="23" orient="horz" pos="3644">
          <p15:clr>
            <a:srgbClr val="F26B43"/>
          </p15:clr>
        </p15:guide>
        <p15:guide id="24" orient="horz" pos="422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53.xml"/></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3.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53.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53.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53.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53.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53.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5.png"/><Relationship Id="rId1" Type="http://schemas.openxmlformats.org/officeDocument/2006/relationships/slideLayout" Target="../slideLayouts/slideLayout153.xml"/></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3.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7.png"/><Relationship Id="rId1" Type="http://schemas.openxmlformats.org/officeDocument/2006/relationships/slideLayout" Target="../slideLayouts/slideLayout153.xml"/></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53.xml"/><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image" Target="../media/image48.png"/><Relationship Id="rId1" Type="http://schemas.openxmlformats.org/officeDocument/2006/relationships/slideLayout" Target="../slideLayouts/slideLayout153.xml"/></Relationships>
</file>

<file path=ppt/slides/_rels/slide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53.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0.png"/><Relationship Id="rId1" Type="http://schemas.openxmlformats.org/officeDocument/2006/relationships/slideLayout" Target="../slideLayouts/slideLayout153.xml"/></Relationships>
</file>

<file path=ppt/slides/_rels/slide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53.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53.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4.png"/><Relationship Id="rId1" Type="http://schemas.openxmlformats.org/officeDocument/2006/relationships/slideLayout" Target="../slideLayouts/slideLayout153.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53.xml"/></Relationships>
</file>

<file path=ppt/slides/_rels/slide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53.xml"/></Relationships>
</file>

<file path=ppt/slides/_rels/slide2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53.xml"/></Relationships>
</file>

<file path=ppt/slides/_rels/slide2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5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3.xml"/></Relationships>
</file>

<file path=ppt/slides/_rels/slide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3.xml"/></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3.xml"/></Relationships>
</file>

<file path=ppt/slides/_rels/slide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3.xml"/></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4D15530B-D6D7-1944-BC0A-A5C2FBD87F01}"/>
              </a:ext>
            </a:extLst>
          </p:cNvPr>
          <p:cNvSpPr>
            <a:spLocks noGrp="1"/>
          </p:cNvSpPr>
          <p:nvPr>
            <p:ph type="body" sz="quarter" idx="4294967295"/>
          </p:nvPr>
        </p:nvSpPr>
        <p:spPr>
          <a:xfrm>
            <a:off x="380144" y="2477680"/>
            <a:ext cx="11096089" cy="1902639"/>
          </a:xfrm>
        </p:spPr>
        <p:txBody>
          <a:bodyPr anchor="ctr">
            <a:normAutofit/>
          </a:bodyPr>
          <a:lstStyle/>
          <a:p>
            <a:pPr marL="0" indent="0" algn="ctr">
              <a:buNone/>
            </a:pPr>
            <a:r>
              <a:rPr lang="ja-JP" altLang="en-US" sz="4400" b="1">
                <a:latin typeface="Yu Gothic UI" panose="020B0500000000000000" pitchFamily="50" charset="-128"/>
                <a:ea typeface="Yu Gothic UI" panose="020B0500000000000000" pitchFamily="50" charset="-128"/>
              </a:rPr>
              <a:t>マウス操作による自動車の価格予測モデリング</a:t>
            </a:r>
            <a:endParaRPr lang="en-US" altLang="ja" sz="4400" b="1" dirty="0">
              <a:solidFill>
                <a:schemeClr val="tx1"/>
              </a:solidFill>
              <a:latin typeface="Yu Gothic UI" panose="020B0500000000000000" pitchFamily="34" charset="-128"/>
              <a:ea typeface="Yu Gothic UI" panose="020B0500000000000000" pitchFamily="34" charset="-128"/>
            </a:endParaRPr>
          </a:p>
        </p:txBody>
      </p:sp>
      <p:sp>
        <p:nvSpPr>
          <p:cNvPr id="3" name="Text Placeholder 2">
            <a:extLst>
              <a:ext uri="{FF2B5EF4-FFF2-40B4-BE49-F238E27FC236}">
                <a16:creationId xmlns:a16="http://schemas.microsoft.com/office/drawing/2014/main" id="{989DE860-1E41-074A-8855-3C8DD086D3A5}"/>
              </a:ext>
            </a:extLst>
          </p:cNvPr>
          <p:cNvSpPr txBox="1">
            <a:spLocks/>
          </p:cNvSpPr>
          <p:nvPr/>
        </p:nvSpPr>
        <p:spPr>
          <a:xfrm>
            <a:off x="829682" y="5201323"/>
            <a:ext cx="10532636" cy="1656677"/>
          </a:xfrm>
          <a:prstGeom prst="rect">
            <a:avLst/>
          </a:prstGeom>
        </p:spPr>
        <p:txBody>
          <a:bodyPr vert="horz" wrap="square"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ja-JP" altLang="en-US" sz="2400">
                <a:solidFill>
                  <a:schemeClr val="tx1"/>
                </a:solidFill>
              </a:rPr>
              <a:t>女部田啓太</a:t>
            </a:r>
            <a:endParaRPr lang="en-US" altLang="ja" sz="2400" dirty="0">
              <a:solidFill>
                <a:schemeClr val="tx1"/>
              </a:solidFill>
            </a:endParaRPr>
          </a:p>
          <a:p>
            <a:pPr marL="0" indent="0">
              <a:buFont typeface="Wingdings" panose="05000000000000000000" pitchFamily="2" charset="2"/>
              <a:buNone/>
            </a:pPr>
            <a:endParaRPr lang="en-US" altLang="ja" sz="1800" dirty="0">
              <a:solidFill>
                <a:schemeClr val="tx1"/>
              </a:solidFill>
            </a:endParaRPr>
          </a:p>
          <a:p>
            <a:pPr marL="0" indent="0">
              <a:buFont typeface="Wingdings" panose="05000000000000000000" pitchFamily="2" charset="2"/>
              <a:buNone/>
            </a:pPr>
            <a:r>
              <a:rPr lang="ja" altLang="en-US" sz="1800" dirty="0">
                <a:solidFill>
                  <a:schemeClr val="tx1"/>
                </a:solidFill>
              </a:rPr>
              <a:t>日本マイクロソフト株式会社</a:t>
            </a:r>
            <a:endParaRPr lang="en-US" altLang="ja" sz="1800" dirty="0">
              <a:solidFill>
                <a:schemeClr val="tx1"/>
              </a:solidFill>
            </a:endParaRPr>
          </a:p>
          <a:p>
            <a:pPr marL="0" indent="0">
              <a:buFont typeface="Wingdings" panose="05000000000000000000" pitchFamily="2" charset="2"/>
              <a:buNone/>
            </a:pPr>
            <a:r>
              <a:rPr lang="en-US" altLang="ja" sz="1800" dirty="0">
                <a:solidFill>
                  <a:schemeClr val="tx1"/>
                </a:solidFill>
              </a:rPr>
              <a:t>Cloud Solution Architect  - Machine Learning /  Deep Learning</a:t>
            </a:r>
          </a:p>
        </p:txBody>
      </p:sp>
    </p:spTree>
    <p:extLst>
      <p:ext uri="{BB962C8B-B14F-4D97-AF65-F5344CB8AC3E}">
        <p14:creationId xmlns:p14="http://schemas.microsoft.com/office/powerpoint/2010/main" val="364942702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71931-EDD1-8440-9A75-74C9596FCDEF}"/>
              </a:ext>
            </a:extLst>
          </p:cNvPr>
          <p:cNvSpPr>
            <a:spLocks noGrp="1"/>
          </p:cNvSpPr>
          <p:nvPr>
            <p:ph type="title"/>
          </p:nvPr>
        </p:nvSpPr>
        <p:spPr/>
        <p:txBody>
          <a:bodyPr/>
          <a:lstStyle/>
          <a:p>
            <a:r>
              <a:rPr lang="ja-JP" altLang="en-US" spc="0">
                <a:ln>
                  <a:noFill/>
                </a:ln>
                <a:solidFill>
                  <a:schemeClr val="tx1"/>
                </a:solidFill>
                <a:latin typeface="+mn-ea"/>
              </a:rPr>
              <a:t>データのクリーニング</a:t>
            </a:r>
            <a:r>
              <a:rPr lang="en-US" altLang="ja-JP" spc="0" dirty="0">
                <a:ln>
                  <a:noFill/>
                </a:ln>
                <a:solidFill>
                  <a:schemeClr val="tx1"/>
                </a:solidFill>
                <a:latin typeface="+mn-ea"/>
              </a:rPr>
              <a:t> (1/3)</a:t>
            </a:r>
            <a:endParaRPr lang="en-US" dirty="0">
              <a:solidFill>
                <a:schemeClr val="tx1"/>
              </a:solidFill>
            </a:endParaRPr>
          </a:p>
        </p:txBody>
      </p:sp>
      <p:pic>
        <p:nvPicPr>
          <p:cNvPr id="11" name="図 3">
            <a:extLst>
              <a:ext uri="{FF2B5EF4-FFF2-40B4-BE49-F238E27FC236}">
                <a16:creationId xmlns:a16="http://schemas.microsoft.com/office/drawing/2014/main" id="{E79CC4FC-59FA-D049-82EF-72591F6B51D9}"/>
              </a:ext>
            </a:extLst>
          </p:cNvPr>
          <p:cNvPicPr>
            <a:picLocks noChangeAspect="1"/>
          </p:cNvPicPr>
          <p:nvPr/>
        </p:nvPicPr>
        <p:blipFill>
          <a:blip r:embed="rId2"/>
          <a:stretch>
            <a:fillRect/>
          </a:stretch>
        </p:blipFill>
        <p:spPr>
          <a:xfrm>
            <a:off x="7723187" y="4727659"/>
            <a:ext cx="3314700" cy="1895475"/>
          </a:xfrm>
          <a:prstGeom prst="rect">
            <a:avLst/>
          </a:prstGeom>
        </p:spPr>
      </p:pic>
      <p:sp>
        <p:nvSpPr>
          <p:cNvPr id="12" name="正方形/長方形 4">
            <a:extLst>
              <a:ext uri="{FF2B5EF4-FFF2-40B4-BE49-F238E27FC236}">
                <a16:creationId xmlns:a16="http://schemas.microsoft.com/office/drawing/2014/main" id="{B559575E-ED33-C24D-86A4-AD549AB25B95}"/>
              </a:ext>
            </a:extLst>
          </p:cNvPr>
          <p:cNvSpPr/>
          <p:nvPr/>
        </p:nvSpPr>
        <p:spPr>
          <a:xfrm>
            <a:off x="579437" y="1276314"/>
            <a:ext cx="11584766" cy="1015663"/>
          </a:xfrm>
          <a:prstGeom prst="rect">
            <a:avLst/>
          </a:prstGeom>
        </p:spPr>
        <p:txBody>
          <a:bodyPr wrap="square">
            <a:spAutoFit/>
          </a:bodyPr>
          <a:lstStyle/>
          <a:p>
            <a:pPr defTabSz="932742"/>
            <a:r>
              <a:rPr lang="ja-JP" altLang="ja-JP" sz="2000">
                <a:latin typeface="Yu Gothic UI"/>
                <a:ea typeface="Yu Gothic UI"/>
              </a:rPr>
              <a:t>通常、データセットには、分析前にある程度の前処理が必要です。 たとえば、さまざまな行の中に、値が不足している列があります。</a:t>
            </a:r>
            <a:r>
              <a:rPr lang="ja-JP" altLang="en-US" sz="2000">
                <a:latin typeface="Yu Gothic UI"/>
                <a:ea typeface="Yu Gothic UI"/>
              </a:rPr>
              <a:t>データを正しく分析するためにはこのような値が不足値をクリーニングする必要があります。</a:t>
            </a:r>
            <a:endParaRPr lang="en-US" altLang="ja-JP" sz="2000" dirty="0">
              <a:latin typeface="Yu Gothic UI"/>
              <a:ea typeface="Yu Gothic UI"/>
            </a:endParaRPr>
          </a:p>
          <a:p>
            <a:pPr defTabSz="932742"/>
            <a:r>
              <a:rPr lang="ja-JP" altLang="en-US" sz="2000">
                <a:latin typeface="Yu Gothic UI"/>
                <a:ea typeface="Yu Gothic UI"/>
              </a:rPr>
              <a:t>このハンズオンでは値が見つからない行をすべて削除します。</a:t>
            </a:r>
          </a:p>
        </p:txBody>
      </p:sp>
      <p:pic>
        <p:nvPicPr>
          <p:cNvPr id="13" name="図 5">
            <a:extLst>
              <a:ext uri="{FF2B5EF4-FFF2-40B4-BE49-F238E27FC236}">
                <a16:creationId xmlns:a16="http://schemas.microsoft.com/office/drawing/2014/main" id="{AC06DA53-BF42-064F-9362-5FCBAA112BC7}"/>
              </a:ext>
            </a:extLst>
          </p:cNvPr>
          <p:cNvPicPr>
            <a:picLocks noChangeAspect="1"/>
          </p:cNvPicPr>
          <p:nvPr/>
        </p:nvPicPr>
        <p:blipFill>
          <a:blip r:embed="rId3"/>
          <a:stretch>
            <a:fillRect/>
          </a:stretch>
        </p:blipFill>
        <p:spPr>
          <a:xfrm>
            <a:off x="731837" y="2360884"/>
            <a:ext cx="5588638" cy="4376737"/>
          </a:xfrm>
          <a:prstGeom prst="rect">
            <a:avLst/>
          </a:prstGeom>
        </p:spPr>
      </p:pic>
      <p:sp>
        <p:nvSpPr>
          <p:cNvPr id="14" name="テキスト ボックス 6">
            <a:extLst>
              <a:ext uri="{FF2B5EF4-FFF2-40B4-BE49-F238E27FC236}">
                <a16:creationId xmlns:a16="http://schemas.microsoft.com/office/drawing/2014/main" id="{2B05DA77-3A61-DF4A-90D9-A3EB0EB60ECD}"/>
              </a:ext>
            </a:extLst>
          </p:cNvPr>
          <p:cNvSpPr txBox="1"/>
          <p:nvPr/>
        </p:nvSpPr>
        <p:spPr>
          <a:xfrm>
            <a:off x="6446837" y="2202651"/>
            <a:ext cx="5791200" cy="849463"/>
          </a:xfrm>
          <a:prstGeom prst="rect">
            <a:avLst/>
          </a:prstGeom>
          <a:noFill/>
        </p:spPr>
        <p:txBody>
          <a:bodyPr wrap="square" lIns="182880" tIns="146304" rIns="182880" bIns="146304" rtlCol="0">
            <a:spAutoFit/>
          </a:bodyPr>
          <a:lstStyle/>
          <a:p>
            <a:pPr defTabSz="932742">
              <a:lnSpc>
                <a:spcPct val="90000"/>
              </a:lnSpc>
              <a:spcAft>
                <a:spcPts val="600"/>
              </a:spcAft>
            </a:pPr>
            <a:r>
              <a:rPr kumimoji="1" lang="ja-JP" altLang="en-US" sz="2000">
                <a:latin typeface="Yu Gothic UI"/>
                <a:ea typeface="Yu Gothic UI"/>
              </a:rPr>
              <a:t>値の大半が不足している列は </a:t>
            </a:r>
            <a:r>
              <a:rPr kumimoji="1" lang="en-US" altLang="ja-JP" sz="2000" b="1" dirty="0">
                <a:latin typeface="Yu Gothic UI"/>
                <a:ea typeface="Yu Gothic UI"/>
              </a:rPr>
              <a:t>[normalized-losses]</a:t>
            </a:r>
            <a:r>
              <a:rPr kumimoji="1" lang="en-US" altLang="ja-JP" sz="2000" dirty="0">
                <a:latin typeface="Yu Gothic UI"/>
                <a:ea typeface="Yu Gothic UI"/>
              </a:rPr>
              <a:t> </a:t>
            </a:r>
            <a:r>
              <a:rPr kumimoji="1" lang="ja-JP" altLang="en-US" sz="2000">
                <a:latin typeface="Yu Gothic UI"/>
                <a:ea typeface="Yu Gothic UI"/>
              </a:rPr>
              <a:t>です。この列を削除します。</a:t>
            </a:r>
          </a:p>
        </p:txBody>
      </p:sp>
      <p:sp>
        <p:nvSpPr>
          <p:cNvPr id="15" name="テキスト ボックス 7">
            <a:extLst>
              <a:ext uri="{FF2B5EF4-FFF2-40B4-BE49-F238E27FC236}">
                <a16:creationId xmlns:a16="http://schemas.microsoft.com/office/drawing/2014/main" id="{C683AE48-20A2-B64D-81EB-B744D4FAFFDF}"/>
              </a:ext>
            </a:extLst>
          </p:cNvPr>
          <p:cNvSpPr txBox="1"/>
          <p:nvPr/>
        </p:nvSpPr>
        <p:spPr>
          <a:xfrm>
            <a:off x="6446837" y="3575104"/>
            <a:ext cx="5867400" cy="1126462"/>
          </a:xfrm>
          <a:prstGeom prst="rect">
            <a:avLst/>
          </a:prstGeom>
          <a:noFill/>
        </p:spPr>
        <p:txBody>
          <a:bodyPr wrap="square" lIns="182880" tIns="146304" rIns="182880" bIns="146304" rtlCol="0">
            <a:spAutoFit/>
          </a:bodyPr>
          <a:lstStyle/>
          <a:p>
            <a:pPr defTabSz="932742">
              <a:lnSpc>
                <a:spcPct val="90000"/>
              </a:lnSpc>
              <a:spcAft>
                <a:spcPts val="600"/>
              </a:spcAft>
            </a:pPr>
            <a:r>
              <a:rPr kumimoji="1" lang="ja-JP" altLang="en-US" sz="2000">
                <a:latin typeface="Yu Gothic UI"/>
                <a:ea typeface="Yu Gothic UI"/>
              </a:rPr>
              <a:t>検索ボックスで </a:t>
            </a:r>
            <a:r>
              <a:rPr kumimoji="1" lang="en-US" altLang="ja-JP" sz="2000" b="1" dirty="0">
                <a:latin typeface="Yu Gothic UI"/>
                <a:ea typeface="Yu Gothic UI"/>
              </a:rPr>
              <a:t>[select columns]</a:t>
            </a:r>
            <a:r>
              <a:rPr kumimoji="1" lang="en-US" altLang="ja-JP" sz="2000" dirty="0">
                <a:latin typeface="Yu Gothic UI"/>
                <a:ea typeface="Yu Gothic UI"/>
              </a:rPr>
              <a:t> </a:t>
            </a:r>
            <a:r>
              <a:rPr kumimoji="1" lang="ja-JP" altLang="en-US" sz="2000">
                <a:latin typeface="Yu Gothic UI"/>
                <a:ea typeface="Yu Gothic UI"/>
              </a:rPr>
              <a:t>と検索して </a:t>
            </a:r>
            <a:r>
              <a:rPr kumimoji="1" lang="en-US" altLang="ja-JP" sz="2000" b="1" dirty="0">
                <a:latin typeface="Yu Gothic UI"/>
                <a:ea typeface="Yu Gothic UI"/>
              </a:rPr>
              <a:t>[Select Columns in Dataset]</a:t>
            </a:r>
            <a:r>
              <a:rPr kumimoji="1" lang="en-US" altLang="ja-JP" sz="2000" dirty="0">
                <a:latin typeface="Yu Gothic UI"/>
                <a:ea typeface="Yu Gothic UI"/>
              </a:rPr>
              <a:t> </a:t>
            </a:r>
            <a:r>
              <a:rPr kumimoji="1" lang="ja-JP" altLang="en-US" sz="2000">
                <a:latin typeface="Yu Gothic UI"/>
                <a:ea typeface="Yu Gothic UI"/>
              </a:rPr>
              <a:t>モジュールを以下のように配置します。</a:t>
            </a:r>
          </a:p>
        </p:txBody>
      </p:sp>
      <p:sp>
        <p:nvSpPr>
          <p:cNvPr id="16" name="正方形/長方形 8">
            <a:extLst>
              <a:ext uri="{FF2B5EF4-FFF2-40B4-BE49-F238E27FC236}">
                <a16:creationId xmlns:a16="http://schemas.microsoft.com/office/drawing/2014/main" id="{6473AEE8-B964-6644-BA71-175972371719}"/>
              </a:ext>
            </a:extLst>
          </p:cNvPr>
          <p:cNvSpPr/>
          <p:nvPr/>
        </p:nvSpPr>
        <p:spPr bwMode="auto">
          <a:xfrm>
            <a:off x="1265237" y="2287785"/>
            <a:ext cx="838200" cy="4578287"/>
          </a:xfrm>
          <a:prstGeom prst="rect">
            <a:avLst/>
          </a:prstGeom>
          <a:noFill/>
          <a:ln w="38100" cap="flat" cmpd="sng" algn="ctr">
            <a:solidFill>
              <a:srgbClr val="FF0000"/>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1" lang="ja-JP" alt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Yu Gothic UI"/>
              <a:ea typeface="Segoe UI" pitchFamily="34" charset="0"/>
              <a:cs typeface="Segoe UI" pitchFamily="34" charset="0"/>
            </a:endParaRPr>
          </a:p>
        </p:txBody>
      </p:sp>
      <p:sp>
        <p:nvSpPr>
          <p:cNvPr id="17" name="角丸四角形 8">
            <a:extLst>
              <a:ext uri="{FF2B5EF4-FFF2-40B4-BE49-F238E27FC236}">
                <a16:creationId xmlns:a16="http://schemas.microsoft.com/office/drawing/2014/main" id="{9A367BDB-8BD0-F042-BF4C-34C4AE9BBFF3}"/>
              </a:ext>
            </a:extLst>
          </p:cNvPr>
          <p:cNvSpPr/>
          <p:nvPr/>
        </p:nvSpPr>
        <p:spPr bwMode="auto">
          <a:xfrm>
            <a:off x="7927974" y="5675396"/>
            <a:ext cx="2905125" cy="762000"/>
          </a:xfrm>
          <a:prstGeom prst="roundRect">
            <a:avLst>
              <a:gd name="adj" fmla="val 4400"/>
            </a:avLst>
          </a:prstGeom>
          <a:noFill/>
          <a:ln w="50800" cap="flat" cmpd="sng" algn="ctr">
            <a:solidFill>
              <a:srgbClr val="FF0000"/>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kumimoji="1" lang="ja-JP" altLang="en-US" sz="2400" kern="0" err="1">
              <a:gradFill>
                <a:gsLst>
                  <a:gs pos="0">
                    <a:srgbClr val="FFFFFF"/>
                  </a:gs>
                  <a:gs pos="100000">
                    <a:srgbClr val="FFFFFF"/>
                  </a:gs>
                </a:gsLst>
                <a:lin ang="5400000" scaled="0"/>
              </a:gradFill>
              <a:latin typeface="Yu Gothic UI"/>
              <a:ea typeface="Yu Gothic UI"/>
              <a:cs typeface="Segoe UI" pitchFamily="34" charset="0"/>
            </a:endParaRPr>
          </a:p>
        </p:txBody>
      </p:sp>
    </p:spTree>
    <p:extLst>
      <p:ext uri="{BB962C8B-B14F-4D97-AF65-F5344CB8AC3E}">
        <p14:creationId xmlns:p14="http://schemas.microsoft.com/office/powerpoint/2010/main" val="134412229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49609-BCD1-4348-B24D-715CE32C2D7F}"/>
              </a:ext>
            </a:extLst>
          </p:cNvPr>
          <p:cNvSpPr>
            <a:spLocks noGrp="1"/>
          </p:cNvSpPr>
          <p:nvPr>
            <p:ph type="title"/>
          </p:nvPr>
        </p:nvSpPr>
        <p:spPr/>
        <p:txBody>
          <a:bodyPr/>
          <a:lstStyle/>
          <a:p>
            <a:r>
              <a:rPr lang="ja-JP" altLang="en-US" spc="0">
                <a:ln>
                  <a:noFill/>
                </a:ln>
                <a:solidFill>
                  <a:schemeClr val="tx1"/>
                </a:solidFill>
                <a:latin typeface="+mn-ea"/>
              </a:rPr>
              <a:t>データのクリーニング</a:t>
            </a:r>
            <a:r>
              <a:rPr lang="en-US" altLang="ja-JP" spc="0" dirty="0">
                <a:ln>
                  <a:noFill/>
                </a:ln>
                <a:solidFill>
                  <a:schemeClr val="tx1"/>
                </a:solidFill>
                <a:latin typeface="+mn-ea"/>
              </a:rPr>
              <a:t> (2/3)</a:t>
            </a:r>
            <a:endParaRPr lang="en-US" dirty="0">
              <a:solidFill>
                <a:schemeClr val="tx1"/>
              </a:solidFill>
            </a:endParaRPr>
          </a:p>
        </p:txBody>
      </p:sp>
      <p:sp>
        <p:nvSpPr>
          <p:cNvPr id="8" name="正方形/長方形 3">
            <a:extLst>
              <a:ext uri="{FF2B5EF4-FFF2-40B4-BE49-F238E27FC236}">
                <a16:creationId xmlns:a16="http://schemas.microsoft.com/office/drawing/2014/main" id="{661CA3F3-2CF4-8B45-BE09-02177DC256D4}"/>
              </a:ext>
            </a:extLst>
          </p:cNvPr>
          <p:cNvSpPr/>
          <p:nvPr/>
        </p:nvSpPr>
        <p:spPr>
          <a:xfrm>
            <a:off x="579437" y="1364455"/>
            <a:ext cx="11584766" cy="707886"/>
          </a:xfrm>
          <a:prstGeom prst="rect">
            <a:avLst/>
          </a:prstGeom>
        </p:spPr>
        <p:txBody>
          <a:bodyPr wrap="square">
            <a:spAutoFit/>
          </a:bodyPr>
          <a:lstStyle/>
          <a:p>
            <a:pPr defTabSz="932742"/>
            <a:r>
              <a:rPr lang="ja-JP" altLang="en-US" sz="2000">
                <a:latin typeface="Yu Gothic UI"/>
                <a:ea typeface="Yu Gothic UI"/>
              </a:rPr>
              <a:t>配置した </a:t>
            </a:r>
            <a:r>
              <a:rPr lang="en-US" altLang="ja-JP" sz="2000" b="1" dirty="0">
                <a:latin typeface="Yu Gothic UI"/>
                <a:ea typeface="Yu Gothic UI"/>
              </a:rPr>
              <a:t>[Select Columns in Dataset] </a:t>
            </a:r>
            <a:r>
              <a:rPr lang="ja-JP" altLang="en-US" sz="2000">
                <a:latin typeface="Yu Gothic UI"/>
                <a:ea typeface="Yu Gothic UI"/>
              </a:rPr>
              <a:t>モジュールをクリックし、画面右に表示されるプロパティから </a:t>
            </a:r>
            <a:r>
              <a:rPr lang="en-US" altLang="ja-JP" sz="2000" b="1" dirty="0">
                <a:latin typeface="Yu Gothic UI"/>
                <a:ea typeface="Yu Gothic UI"/>
              </a:rPr>
              <a:t>[Launch columns selector]</a:t>
            </a:r>
            <a:r>
              <a:rPr lang="en-US" altLang="ja-JP" sz="2000" dirty="0">
                <a:latin typeface="Yu Gothic UI"/>
                <a:ea typeface="Yu Gothic UI"/>
              </a:rPr>
              <a:t> </a:t>
            </a:r>
            <a:r>
              <a:rPr lang="ja-JP" altLang="en-US" sz="2000">
                <a:latin typeface="Yu Gothic UI"/>
                <a:ea typeface="Yu Gothic UI"/>
              </a:rPr>
              <a:t>をクリックします。</a:t>
            </a:r>
          </a:p>
        </p:txBody>
      </p:sp>
      <p:pic>
        <p:nvPicPr>
          <p:cNvPr id="9" name="図 4">
            <a:extLst>
              <a:ext uri="{FF2B5EF4-FFF2-40B4-BE49-F238E27FC236}">
                <a16:creationId xmlns:a16="http://schemas.microsoft.com/office/drawing/2014/main" id="{9AD17088-FE3E-D747-83F0-A28797C3BF0E}"/>
              </a:ext>
            </a:extLst>
          </p:cNvPr>
          <p:cNvPicPr>
            <a:picLocks noChangeAspect="1"/>
          </p:cNvPicPr>
          <p:nvPr/>
        </p:nvPicPr>
        <p:blipFill>
          <a:blip r:embed="rId2"/>
          <a:stretch>
            <a:fillRect/>
          </a:stretch>
        </p:blipFill>
        <p:spPr>
          <a:xfrm>
            <a:off x="555192" y="2590779"/>
            <a:ext cx="5815445" cy="2907723"/>
          </a:xfrm>
          <a:prstGeom prst="rect">
            <a:avLst/>
          </a:prstGeom>
        </p:spPr>
      </p:pic>
      <p:sp>
        <p:nvSpPr>
          <p:cNvPr id="10" name="テキスト ボックス 5">
            <a:extLst>
              <a:ext uri="{FF2B5EF4-FFF2-40B4-BE49-F238E27FC236}">
                <a16:creationId xmlns:a16="http://schemas.microsoft.com/office/drawing/2014/main" id="{3B83CFF3-2A9E-924D-86BE-1B31665CEB29}"/>
              </a:ext>
            </a:extLst>
          </p:cNvPr>
          <p:cNvSpPr txBox="1"/>
          <p:nvPr/>
        </p:nvSpPr>
        <p:spPr>
          <a:xfrm>
            <a:off x="6352311" y="2583581"/>
            <a:ext cx="6019800" cy="2619179"/>
          </a:xfrm>
          <a:prstGeom prst="rect">
            <a:avLst/>
          </a:prstGeom>
          <a:noFill/>
        </p:spPr>
        <p:txBody>
          <a:bodyPr wrap="square" lIns="182880" tIns="146304" rIns="182880" bIns="146304" rtlCol="0">
            <a:spAutoFit/>
          </a:bodyPr>
          <a:lstStyle/>
          <a:p>
            <a:pPr defTabSz="932742">
              <a:lnSpc>
                <a:spcPct val="90000"/>
              </a:lnSpc>
              <a:spcAft>
                <a:spcPts val="600"/>
              </a:spcAft>
            </a:pPr>
            <a:r>
              <a:rPr kumimoji="1" lang="ja-JP" altLang="en-US" sz="2000" b="1">
                <a:latin typeface="Yu Gothic UI"/>
                <a:ea typeface="Yu Gothic UI"/>
              </a:rPr>
              <a:t>手順</a:t>
            </a:r>
            <a:endParaRPr kumimoji="1" lang="en-US" altLang="ja-JP" sz="2000" b="1" dirty="0">
              <a:latin typeface="Yu Gothic UI"/>
              <a:ea typeface="Yu Gothic UI"/>
            </a:endParaRPr>
          </a:p>
          <a:p>
            <a:pPr marL="457200" indent="-457200" defTabSz="932742">
              <a:lnSpc>
                <a:spcPct val="90000"/>
              </a:lnSpc>
              <a:spcAft>
                <a:spcPts val="600"/>
              </a:spcAft>
              <a:buFont typeface="+mj-lt"/>
              <a:buAutoNum type="arabicPeriod"/>
            </a:pPr>
            <a:r>
              <a:rPr kumimoji="1" lang="ja-JP" altLang="en-US" sz="2000">
                <a:latin typeface="Yu Gothic UI"/>
                <a:ea typeface="Yu Gothic UI"/>
              </a:rPr>
              <a:t>左側 </a:t>
            </a:r>
            <a:r>
              <a:rPr kumimoji="1" lang="en-US" altLang="ja-JP" sz="2000" b="1" dirty="0">
                <a:latin typeface="Yu Gothic UI"/>
                <a:ea typeface="Yu Gothic UI"/>
              </a:rPr>
              <a:t>[WITH RULES]</a:t>
            </a:r>
            <a:r>
              <a:rPr kumimoji="1" lang="en-US" altLang="ja-JP" sz="2000" dirty="0">
                <a:latin typeface="Yu Gothic UI"/>
                <a:ea typeface="Yu Gothic UI"/>
              </a:rPr>
              <a:t> </a:t>
            </a:r>
            <a:r>
              <a:rPr kumimoji="1" lang="ja-JP" altLang="en-US" sz="2000">
                <a:latin typeface="Yu Gothic UI"/>
                <a:ea typeface="Yu Gothic UI"/>
              </a:rPr>
              <a:t>を選択</a:t>
            </a:r>
            <a:endParaRPr kumimoji="1" lang="en-US" altLang="ja-JP" sz="2000" dirty="0">
              <a:latin typeface="Yu Gothic UI"/>
              <a:ea typeface="Yu Gothic UI"/>
            </a:endParaRPr>
          </a:p>
          <a:p>
            <a:pPr marL="457200" indent="-457200" defTabSz="932742">
              <a:lnSpc>
                <a:spcPct val="90000"/>
              </a:lnSpc>
              <a:spcAft>
                <a:spcPts val="600"/>
              </a:spcAft>
              <a:buFont typeface="+mj-lt"/>
              <a:buAutoNum type="arabicPeriod"/>
            </a:pPr>
            <a:r>
              <a:rPr kumimoji="1" lang="en-US" altLang="ja-JP" sz="2000" dirty="0">
                <a:latin typeface="Yu Gothic UI"/>
                <a:ea typeface="Yu Gothic UI"/>
              </a:rPr>
              <a:t>Begin With </a:t>
            </a:r>
            <a:r>
              <a:rPr kumimoji="1" lang="ja-JP" altLang="en-US" sz="2000">
                <a:latin typeface="Yu Gothic UI"/>
                <a:ea typeface="Yu Gothic UI"/>
              </a:rPr>
              <a:t>から </a:t>
            </a:r>
            <a:r>
              <a:rPr kumimoji="1" lang="en-US" altLang="ja-JP" sz="2000" b="1" dirty="0">
                <a:latin typeface="Yu Gothic UI"/>
                <a:ea typeface="Yu Gothic UI"/>
              </a:rPr>
              <a:t>[ALL COLUMNS]</a:t>
            </a:r>
            <a:r>
              <a:rPr kumimoji="1" lang="en-US" altLang="ja-JP" sz="2000" dirty="0">
                <a:latin typeface="Yu Gothic UI"/>
                <a:ea typeface="Yu Gothic UI"/>
              </a:rPr>
              <a:t> </a:t>
            </a:r>
            <a:r>
              <a:rPr kumimoji="1" lang="ja-JP" altLang="en-US" sz="2000">
                <a:latin typeface="Yu Gothic UI"/>
                <a:ea typeface="Yu Gothic UI"/>
              </a:rPr>
              <a:t>を選択</a:t>
            </a:r>
            <a:endParaRPr kumimoji="1" lang="en-US" altLang="ja-JP" sz="2000" dirty="0">
              <a:latin typeface="Yu Gothic UI"/>
              <a:ea typeface="Yu Gothic UI"/>
            </a:endParaRPr>
          </a:p>
          <a:p>
            <a:pPr marL="457200" indent="-457200" defTabSz="932742">
              <a:lnSpc>
                <a:spcPct val="90000"/>
              </a:lnSpc>
              <a:spcAft>
                <a:spcPts val="600"/>
              </a:spcAft>
              <a:buFont typeface="+mj-lt"/>
              <a:buAutoNum type="arabicPeriod"/>
            </a:pPr>
            <a:r>
              <a:rPr kumimoji="1" lang="ja-JP" altLang="en-US" sz="2000">
                <a:latin typeface="Yu Gothic UI"/>
                <a:ea typeface="Yu Gothic UI"/>
              </a:rPr>
              <a:t>ドロップダウンから </a:t>
            </a:r>
            <a:r>
              <a:rPr kumimoji="1" lang="en-US" altLang="ja-JP" sz="2000" b="1" dirty="0">
                <a:latin typeface="Yu Gothic UI"/>
                <a:ea typeface="Yu Gothic UI"/>
              </a:rPr>
              <a:t>[Exclude] [column names]</a:t>
            </a:r>
            <a:r>
              <a:rPr kumimoji="1" lang="en-US" altLang="ja-JP" sz="2000" dirty="0">
                <a:latin typeface="Yu Gothic UI"/>
                <a:ea typeface="Yu Gothic UI"/>
              </a:rPr>
              <a:t> </a:t>
            </a:r>
            <a:r>
              <a:rPr kumimoji="1" lang="ja-JP" altLang="en-US" sz="2000">
                <a:latin typeface="Yu Gothic UI"/>
                <a:ea typeface="Yu Gothic UI"/>
              </a:rPr>
              <a:t>を選択</a:t>
            </a:r>
            <a:endParaRPr kumimoji="1" lang="en-US" altLang="ja-JP" sz="2000" dirty="0">
              <a:latin typeface="Yu Gothic UI"/>
              <a:ea typeface="Yu Gothic UI"/>
            </a:endParaRPr>
          </a:p>
          <a:p>
            <a:pPr marL="457200" indent="-457200" defTabSz="932742">
              <a:lnSpc>
                <a:spcPct val="90000"/>
              </a:lnSpc>
              <a:spcAft>
                <a:spcPts val="600"/>
              </a:spcAft>
              <a:buFont typeface="+mj-lt"/>
              <a:buAutoNum type="arabicPeriod"/>
            </a:pPr>
            <a:r>
              <a:rPr kumimoji="1" lang="ja-JP" altLang="en-US" sz="2000">
                <a:latin typeface="Yu Gothic UI"/>
                <a:ea typeface="Yu Gothic UI"/>
              </a:rPr>
              <a:t>対象列で </a:t>
            </a:r>
            <a:r>
              <a:rPr kumimoji="1" lang="en-US" altLang="ja-JP" sz="2000" b="1" dirty="0">
                <a:latin typeface="Yu Gothic UI"/>
                <a:ea typeface="Yu Gothic UI"/>
              </a:rPr>
              <a:t>[normalized-losses]</a:t>
            </a:r>
            <a:r>
              <a:rPr kumimoji="1" lang="en-US" altLang="ja-JP" sz="2000" dirty="0">
                <a:latin typeface="Yu Gothic UI"/>
                <a:ea typeface="Yu Gothic UI"/>
              </a:rPr>
              <a:t> </a:t>
            </a:r>
            <a:r>
              <a:rPr kumimoji="1" lang="ja-JP" altLang="en-US" sz="2000">
                <a:latin typeface="Yu Gothic UI"/>
                <a:ea typeface="Yu Gothic UI"/>
              </a:rPr>
              <a:t>を選択</a:t>
            </a:r>
            <a:endParaRPr kumimoji="1" lang="en-US" altLang="ja-JP" sz="2000" dirty="0">
              <a:latin typeface="Yu Gothic UI"/>
              <a:ea typeface="Yu Gothic UI"/>
            </a:endParaRPr>
          </a:p>
          <a:p>
            <a:pPr marL="457200" indent="-457200" defTabSz="932742">
              <a:lnSpc>
                <a:spcPct val="90000"/>
              </a:lnSpc>
              <a:spcAft>
                <a:spcPts val="600"/>
              </a:spcAft>
              <a:buFont typeface="+mj-lt"/>
              <a:buAutoNum type="arabicPeriod"/>
            </a:pPr>
            <a:r>
              <a:rPr kumimoji="1" lang="ja-JP" altLang="en-US" sz="2000">
                <a:latin typeface="Yu Gothic UI"/>
                <a:ea typeface="Yu Gothic UI"/>
              </a:rPr>
              <a:t>右下のチェックマークをクリック</a:t>
            </a:r>
          </a:p>
        </p:txBody>
      </p:sp>
    </p:spTree>
    <p:extLst>
      <p:ext uri="{BB962C8B-B14F-4D97-AF65-F5344CB8AC3E}">
        <p14:creationId xmlns:p14="http://schemas.microsoft.com/office/powerpoint/2010/main" val="252516518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EBE2B-91CD-7549-86C8-3FC2C94F7C7E}"/>
              </a:ext>
            </a:extLst>
          </p:cNvPr>
          <p:cNvSpPr>
            <a:spLocks noGrp="1"/>
          </p:cNvSpPr>
          <p:nvPr>
            <p:ph type="title"/>
          </p:nvPr>
        </p:nvSpPr>
        <p:spPr/>
        <p:txBody>
          <a:bodyPr/>
          <a:lstStyle/>
          <a:p>
            <a:r>
              <a:rPr lang="ja-JP" altLang="en-US" spc="0">
                <a:ln>
                  <a:noFill/>
                </a:ln>
                <a:solidFill>
                  <a:schemeClr val="tx1"/>
                </a:solidFill>
                <a:latin typeface="+mn-ea"/>
              </a:rPr>
              <a:t>データのクリーニング</a:t>
            </a:r>
            <a:r>
              <a:rPr lang="en-US" altLang="ja-JP" spc="0" dirty="0">
                <a:ln>
                  <a:noFill/>
                </a:ln>
                <a:solidFill>
                  <a:schemeClr val="tx1"/>
                </a:solidFill>
                <a:latin typeface="+mn-ea"/>
              </a:rPr>
              <a:t> (3/3)</a:t>
            </a:r>
            <a:endParaRPr lang="en-US" dirty="0">
              <a:solidFill>
                <a:schemeClr val="tx1"/>
              </a:solidFill>
            </a:endParaRPr>
          </a:p>
        </p:txBody>
      </p:sp>
      <p:pic>
        <p:nvPicPr>
          <p:cNvPr id="10" name="図 3">
            <a:extLst>
              <a:ext uri="{FF2B5EF4-FFF2-40B4-BE49-F238E27FC236}">
                <a16:creationId xmlns:a16="http://schemas.microsoft.com/office/drawing/2014/main" id="{FE0C50FC-1CA6-5148-838A-23C0CF7E2BA0}"/>
              </a:ext>
            </a:extLst>
          </p:cNvPr>
          <p:cNvPicPr>
            <a:picLocks noChangeAspect="1"/>
          </p:cNvPicPr>
          <p:nvPr/>
        </p:nvPicPr>
        <p:blipFill>
          <a:blip r:embed="rId2"/>
          <a:stretch>
            <a:fillRect/>
          </a:stretch>
        </p:blipFill>
        <p:spPr>
          <a:xfrm>
            <a:off x="1036637" y="2543761"/>
            <a:ext cx="3095625" cy="2819400"/>
          </a:xfrm>
          <a:prstGeom prst="rect">
            <a:avLst/>
          </a:prstGeom>
        </p:spPr>
      </p:pic>
      <p:sp>
        <p:nvSpPr>
          <p:cNvPr id="11" name="正方形/長方形 4">
            <a:extLst>
              <a:ext uri="{FF2B5EF4-FFF2-40B4-BE49-F238E27FC236}">
                <a16:creationId xmlns:a16="http://schemas.microsoft.com/office/drawing/2014/main" id="{371EAFC1-6B97-8042-AFE4-BF5356B220B8}"/>
              </a:ext>
            </a:extLst>
          </p:cNvPr>
          <p:cNvSpPr/>
          <p:nvPr/>
        </p:nvSpPr>
        <p:spPr>
          <a:xfrm>
            <a:off x="579437" y="1364455"/>
            <a:ext cx="4953000" cy="1015663"/>
          </a:xfrm>
          <a:prstGeom prst="rect">
            <a:avLst/>
          </a:prstGeom>
        </p:spPr>
        <p:txBody>
          <a:bodyPr wrap="square">
            <a:spAutoFit/>
          </a:bodyPr>
          <a:lstStyle/>
          <a:p>
            <a:pPr defTabSz="932742"/>
            <a:r>
              <a:rPr lang="ja-JP" altLang="en-US" sz="2000">
                <a:latin typeface="Yu Gothic UI"/>
                <a:ea typeface="Yu Gothic UI"/>
              </a:rPr>
              <a:t>その他値の抜けているデータをクリーニングするために </a:t>
            </a:r>
            <a:r>
              <a:rPr lang="en-US" altLang="ja-JP" sz="2000" b="1" dirty="0">
                <a:latin typeface="Yu Gothic UI"/>
                <a:ea typeface="Yu Gothic UI"/>
              </a:rPr>
              <a:t>[Clean Mission Data]</a:t>
            </a:r>
            <a:r>
              <a:rPr lang="en-US" altLang="ja-JP" sz="2000" dirty="0">
                <a:latin typeface="Yu Gothic UI"/>
                <a:ea typeface="Yu Gothic UI"/>
              </a:rPr>
              <a:t> </a:t>
            </a:r>
            <a:r>
              <a:rPr lang="ja-JP" altLang="en-US" sz="2000">
                <a:latin typeface="Yu Gothic UI"/>
                <a:ea typeface="Yu Gothic UI"/>
              </a:rPr>
              <a:t>モジュールを以下の様に配置します。</a:t>
            </a:r>
          </a:p>
        </p:txBody>
      </p:sp>
      <p:pic>
        <p:nvPicPr>
          <p:cNvPr id="12" name="図 5">
            <a:extLst>
              <a:ext uri="{FF2B5EF4-FFF2-40B4-BE49-F238E27FC236}">
                <a16:creationId xmlns:a16="http://schemas.microsoft.com/office/drawing/2014/main" id="{8311867F-65DD-5B47-9DFE-BAD57DD41832}"/>
              </a:ext>
            </a:extLst>
          </p:cNvPr>
          <p:cNvPicPr>
            <a:picLocks noChangeAspect="1"/>
          </p:cNvPicPr>
          <p:nvPr/>
        </p:nvPicPr>
        <p:blipFill>
          <a:blip r:embed="rId3"/>
          <a:stretch>
            <a:fillRect/>
          </a:stretch>
        </p:blipFill>
        <p:spPr>
          <a:xfrm>
            <a:off x="6898123" y="2543761"/>
            <a:ext cx="2750224" cy="3800309"/>
          </a:xfrm>
          <a:prstGeom prst="rect">
            <a:avLst/>
          </a:prstGeom>
        </p:spPr>
      </p:pic>
      <p:sp>
        <p:nvSpPr>
          <p:cNvPr id="13" name="正方形/長方形 6">
            <a:extLst>
              <a:ext uri="{FF2B5EF4-FFF2-40B4-BE49-F238E27FC236}">
                <a16:creationId xmlns:a16="http://schemas.microsoft.com/office/drawing/2014/main" id="{18118EF1-69A8-AE45-8C8F-4184406ADC8A}"/>
              </a:ext>
            </a:extLst>
          </p:cNvPr>
          <p:cNvSpPr/>
          <p:nvPr/>
        </p:nvSpPr>
        <p:spPr>
          <a:xfrm>
            <a:off x="6599237" y="1364455"/>
            <a:ext cx="4953000" cy="1015663"/>
          </a:xfrm>
          <a:prstGeom prst="rect">
            <a:avLst/>
          </a:prstGeom>
        </p:spPr>
        <p:txBody>
          <a:bodyPr wrap="square">
            <a:spAutoFit/>
          </a:bodyPr>
          <a:lstStyle/>
          <a:p>
            <a:pPr defTabSz="932742"/>
            <a:r>
              <a:rPr lang="en-US" altLang="ja-JP" sz="2000" dirty="0">
                <a:latin typeface="Yu Gothic UI"/>
                <a:ea typeface="Yu Gothic UI"/>
              </a:rPr>
              <a:t>Clean Missing Data </a:t>
            </a:r>
            <a:r>
              <a:rPr lang="ja-JP" altLang="en-US" sz="2000">
                <a:latin typeface="Yu Gothic UI"/>
                <a:ea typeface="Yu Gothic UI"/>
              </a:rPr>
              <a:t>のプロパティで</a:t>
            </a:r>
            <a:endParaRPr lang="en-US" altLang="ja-JP" sz="2000" dirty="0">
              <a:latin typeface="Yu Gothic UI"/>
              <a:ea typeface="Yu Gothic UI"/>
            </a:endParaRPr>
          </a:p>
          <a:p>
            <a:pPr defTabSz="932742"/>
            <a:r>
              <a:rPr lang="en-US" altLang="ja-JP" sz="2000" dirty="0">
                <a:latin typeface="Yu Gothic UI"/>
                <a:ea typeface="Yu Gothic UI"/>
              </a:rPr>
              <a:t>Cleaning mode </a:t>
            </a:r>
            <a:r>
              <a:rPr lang="ja-JP" altLang="en-US" sz="2000">
                <a:latin typeface="Yu Gothic UI"/>
                <a:ea typeface="Yu Gothic UI"/>
              </a:rPr>
              <a:t>を </a:t>
            </a:r>
            <a:r>
              <a:rPr lang="en-US" altLang="ja-JP" sz="2000" b="1" dirty="0">
                <a:latin typeface="Yu Gothic UI"/>
                <a:ea typeface="Yu Gothic UI"/>
              </a:rPr>
              <a:t>[Remove entire row]</a:t>
            </a:r>
            <a:r>
              <a:rPr lang="en-US" altLang="ja-JP" sz="2000" dirty="0">
                <a:latin typeface="Yu Gothic UI"/>
                <a:ea typeface="Yu Gothic UI"/>
              </a:rPr>
              <a:t> </a:t>
            </a:r>
            <a:r>
              <a:rPr lang="ja-JP" altLang="en-US" sz="2000">
                <a:latin typeface="Yu Gothic UI"/>
                <a:ea typeface="Yu Gothic UI"/>
              </a:rPr>
              <a:t>に設定します。</a:t>
            </a:r>
          </a:p>
        </p:txBody>
      </p:sp>
      <p:sp>
        <p:nvSpPr>
          <p:cNvPr id="14" name="テキスト ボックス 7">
            <a:extLst>
              <a:ext uri="{FF2B5EF4-FFF2-40B4-BE49-F238E27FC236}">
                <a16:creationId xmlns:a16="http://schemas.microsoft.com/office/drawing/2014/main" id="{E085C53D-396C-AE47-AE10-36FA1B346A08}"/>
              </a:ext>
            </a:extLst>
          </p:cNvPr>
          <p:cNvSpPr txBox="1"/>
          <p:nvPr/>
        </p:nvSpPr>
        <p:spPr>
          <a:xfrm>
            <a:off x="1028700" y="6240462"/>
            <a:ext cx="10134600" cy="572464"/>
          </a:xfrm>
          <a:prstGeom prst="rect">
            <a:avLst/>
          </a:prstGeom>
          <a:noFill/>
        </p:spPr>
        <p:txBody>
          <a:bodyPr wrap="square" lIns="182880" tIns="146304" rIns="182880" bIns="146304" rtlCol="0">
            <a:spAutoFit/>
          </a:bodyPr>
          <a:lstStyle/>
          <a:p>
            <a:pPr algn="ctr" defTabSz="932742">
              <a:lnSpc>
                <a:spcPct val="90000"/>
              </a:lnSpc>
              <a:spcAft>
                <a:spcPts val="600"/>
              </a:spcAft>
            </a:pPr>
            <a:r>
              <a:rPr kumimoji="1" lang="ja-JP" altLang="en-US" sz="2000">
                <a:latin typeface="Yu Gothic UI"/>
                <a:ea typeface="Yu Gothic UI"/>
              </a:rPr>
              <a:t>これで不足値を削除することができ、予測モデルの作成をする準備が整いました。</a:t>
            </a:r>
          </a:p>
        </p:txBody>
      </p:sp>
      <p:sp>
        <p:nvSpPr>
          <p:cNvPr id="15" name="角丸四角形 8">
            <a:extLst>
              <a:ext uri="{FF2B5EF4-FFF2-40B4-BE49-F238E27FC236}">
                <a16:creationId xmlns:a16="http://schemas.microsoft.com/office/drawing/2014/main" id="{A1953A7E-1FD4-084A-9C2F-CF0FACF545B2}"/>
              </a:ext>
            </a:extLst>
          </p:cNvPr>
          <p:cNvSpPr/>
          <p:nvPr/>
        </p:nvSpPr>
        <p:spPr bwMode="auto">
          <a:xfrm>
            <a:off x="1036636" y="4458171"/>
            <a:ext cx="3095625" cy="791691"/>
          </a:xfrm>
          <a:prstGeom prst="roundRect">
            <a:avLst>
              <a:gd name="adj" fmla="val 4400"/>
            </a:avLst>
          </a:prstGeom>
          <a:noFill/>
          <a:ln w="50800" cap="flat" cmpd="sng" algn="ctr">
            <a:solidFill>
              <a:srgbClr val="FF0000"/>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kumimoji="1" lang="ja-JP" altLang="en-US" sz="2400" kern="0" err="1">
              <a:gradFill>
                <a:gsLst>
                  <a:gs pos="0">
                    <a:srgbClr val="FFFFFF"/>
                  </a:gs>
                  <a:gs pos="100000">
                    <a:srgbClr val="FFFFFF"/>
                  </a:gs>
                </a:gsLst>
                <a:lin ang="5400000" scaled="0"/>
              </a:gradFill>
              <a:latin typeface="Yu Gothic UI"/>
              <a:ea typeface="Yu Gothic UI"/>
              <a:cs typeface="Segoe UI" pitchFamily="34" charset="0"/>
            </a:endParaRPr>
          </a:p>
        </p:txBody>
      </p:sp>
      <p:sp>
        <p:nvSpPr>
          <p:cNvPr id="16" name="角丸四角形 8">
            <a:extLst>
              <a:ext uri="{FF2B5EF4-FFF2-40B4-BE49-F238E27FC236}">
                <a16:creationId xmlns:a16="http://schemas.microsoft.com/office/drawing/2014/main" id="{6580CF28-C724-5847-AA52-D84A68C0D699}"/>
              </a:ext>
            </a:extLst>
          </p:cNvPr>
          <p:cNvSpPr/>
          <p:nvPr/>
        </p:nvSpPr>
        <p:spPr bwMode="auto">
          <a:xfrm>
            <a:off x="7135720" y="5555756"/>
            <a:ext cx="2130518" cy="558508"/>
          </a:xfrm>
          <a:prstGeom prst="roundRect">
            <a:avLst>
              <a:gd name="adj" fmla="val 4400"/>
            </a:avLst>
          </a:prstGeom>
          <a:noFill/>
          <a:ln w="50800" cap="flat" cmpd="sng" algn="ctr">
            <a:solidFill>
              <a:srgbClr val="FF0000"/>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kumimoji="1" lang="ja-JP" altLang="en-US" sz="2400" kern="0" err="1">
              <a:gradFill>
                <a:gsLst>
                  <a:gs pos="0">
                    <a:srgbClr val="FFFFFF"/>
                  </a:gs>
                  <a:gs pos="100000">
                    <a:srgbClr val="FFFFFF"/>
                  </a:gs>
                </a:gsLst>
                <a:lin ang="5400000" scaled="0"/>
              </a:gradFill>
              <a:latin typeface="Yu Gothic UI"/>
              <a:ea typeface="Yu Gothic UI"/>
              <a:cs typeface="Segoe UI" pitchFamily="34" charset="0"/>
            </a:endParaRPr>
          </a:p>
        </p:txBody>
      </p:sp>
    </p:spTree>
    <p:extLst>
      <p:ext uri="{BB962C8B-B14F-4D97-AF65-F5344CB8AC3E}">
        <p14:creationId xmlns:p14="http://schemas.microsoft.com/office/powerpoint/2010/main" val="403218757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AE576-1DCC-674F-A262-E4BCCFDC2FD4}"/>
              </a:ext>
            </a:extLst>
          </p:cNvPr>
          <p:cNvSpPr>
            <a:spLocks noGrp="1"/>
          </p:cNvSpPr>
          <p:nvPr>
            <p:ph type="title"/>
          </p:nvPr>
        </p:nvSpPr>
        <p:spPr/>
        <p:txBody>
          <a:bodyPr/>
          <a:lstStyle/>
          <a:p>
            <a:r>
              <a:rPr lang="ja-JP" altLang="en-US"/>
              <a:t>特徴を定義する</a:t>
            </a:r>
            <a:endParaRPr lang="en-US" dirty="0"/>
          </a:p>
        </p:txBody>
      </p:sp>
      <p:pic>
        <p:nvPicPr>
          <p:cNvPr id="8" name="図 3">
            <a:extLst>
              <a:ext uri="{FF2B5EF4-FFF2-40B4-BE49-F238E27FC236}">
                <a16:creationId xmlns:a16="http://schemas.microsoft.com/office/drawing/2014/main" id="{6C521628-661F-7A4A-846E-68EDA016B541}"/>
              </a:ext>
            </a:extLst>
          </p:cNvPr>
          <p:cNvPicPr>
            <a:picLocks noChangeAspect="1"/>
          </p:cNvPicPr>
          <p:nvPr/>
        </p:nvPicPr>
        <p:blipFill>
          <a:blip r:embed="rId2"/>
          <a:stretch>
            <a:fillRect/>
          </a:stretch>
        </p:blipFill>
        <p:spPr>
          <a:xfrm>
            <a:off x="655637" y="3406478"/>
            <a:ext cx="3181350" cy="1933575"/>
          </a:xfrm>
          <a:prstGeom prst="rect">
            <a:avLst/>
          </a:prstGeom>
        </p:spPr>
      </p:pic>
      <p:sp>
        <p:nvSpPr>
          <p:cNvPr id="9" name="テキスト ボックス 4">
            <a:extLst>
              <a:ext uri="{FF2B5EF4-FFF2-40B4-BE49-F238E27FC236}">
                <a16:creationId xmlns:a16="http://schemas.microsoft.com/office/drawing/2014/main" id="{C74E8556-A9E3-EA40-A28B-FAFA29F2171C}"/>
              </a:ext>
            </a:extLst>
          </p:cNvPr>
          <p:cNvSpPr txBox="1"/>
          <p:nvPr/>
        </p:nvSpPr>
        <p:spPr>
          <a:xfrm>
            <a:off x="579437" y="1516062"/>
            <a:ext cx="11584766" cy="926407"/>
          </a:xfrm>
          <a:prstGeom prst="rect">
            <a:avLst/>
          </a:prstGeom>
          <a:noFill/>
        </p:spPr>
        <p:txBody>
          <a:bodyPr wrap="square" lIns="182880" tIns="146304" rIns="182880" bIns="146304" rtlCol="0">
            <a:spAutoFit/>
          </a:bodyPr>
          <a:lstStyle/>
          <a:p>
            <a:pPr defTabSz="932742">
              <a:lnSpc>
                <a:spcPct val="90000"/>
              </a:lnSpc>
              <a:spcAft>
                <a:spcPts val="600"/>
              </a:spcAft>
            </a:pPr>
            <a:r>
              <a:rPr kumimoji="1" lang="en-US" altLang="ja-JP" sz="2000" b="1" dirty="0">
                <a:latin typeface="Yu Gothic UI"/>
                <a:ea typeface="Yu Gothic UI"/>
              </a:rPr>
              <a:t>[Select Columns in Dataset]</a:t>
            </a:r>
            <a:r>
              <a:rPr kumimoji="1" lang="en-US" altLang="ja-JP" sz="2000" dirty="0">
                <a:latin typeface="Yu Gothic UI"/>
                <a:ea typeface="Yu Gothic UI"/>
              </a:rPr>
              <a:t> </a:t>
            </a:r>
            <a:r>
              <a:rPr kumimoji="1" lang="ja-JP" altLang="en-US" sz="2000">
                <a:latin typeface="Yu Gothic UI"/>
                <a:ea typeface="Yu Gothic UI"/>
              </a:rPr>
              <a:t>モジュールを以下のように配置します。</a:t>
            </a:r>
            <a:endParaRPr kumimoji="1" lang="en-US" altLang="ja-JP" sz="2000" dirty="0">
              <a:latin typeface="Yu Gothic UI"/>
              <a:ea typeface="Yu Gothic UI"/>
            </a:endParaRPr>
          </a:p>
          <a:p>
            <a:pPr defTabSz="932742">
              <a:lnSpc>
                <a:spcPct val="90000"/>
              </a:lnSpc>
              <a:spcAft>
                <a:spcPts val="600"/>
              </a:spcAft>
            </a:pPr>
            <a:r>
              <a:rPr kumimoji="1" lang="ja-JP" altLang="en-US" sz="2000">
                <a:latin typeface="Yu Gothic UI"/>
                <a:ea typeface="Yu Gothic UI"/>
              </a:rPr>
              <a:t>プロパティで </a:t>
            </a:r>
            <a:r>
              <a:rPr kumimoji="1" lang="en-US" altLang="ja-JP" sz="2000" b="1" dirty="0">
                <a:latin typeface="Yu Gothic UI"/>
                <a:ea typeface="Yu Gothic UI"/>
              </a:rPr>
              <a:t>[Launch column selector]</a:t>
            </a:r>
            <a:r>
              <a:rPr kumimoji="1" lang="en-US" altLang="ja-JP" sz="2000" dirty="0">
                <a:latin typeface="Yu Gothic UI"/>
                <a:ea typeface="Yu Gothic UI"/>
              </a:rPr>
              <a:t> </a:t>
            </a:r>
            <a:r>
              <a:rPr kumimoji="1" lang="ja-JP" altLang="en-US" sz="2000">
                <a:latin typeface="Yu Gothic UI"/>
                <a:ea typeface="Yu Gothic UI"/>
              </a:rPr>
              <a:t>を選択し、特徴として使用する列を選択します。</a:t>
            </a:r>
          </a:p>
        </p:txBody>
      </p:sp>
      <p:pic>
        <p:nvPicPr>
          <p:cNvPr id="10" name="図 5">
            <a:extLst>
              <a:ext uri="{FF2B5EF4-FFF2-40B4-BE49-F238E27FC236}">
                <a16:creationId xmlns:a16="http://schemas.microsoft.com/office/drawing/2014/main" id="{21F8D11B-2A06-7E45-ABE7-A7595D3C698D}"/>
              </a:ext>
            </a:extLst>
          </p:cNvPr>
          <p:cNvPicPr>
            <a:picLocks noChangeAspect="1"/>
          </p:cNvPicPr>
          <p:nvPr/>
        </p:nvPicPr>
        <p:blipFill>
          <a:blip r:embed="rId3"/>
          <a:stretch>
            <a:fillRect/>
          </a:stretch>
        </p:blipFill>
        <p:spPr>
          <a:xfrm>
            <a:off x="4770437" y="3254078"/>
            <a:ext cx="6715125" cy="3351578"/>
          </a:xfrm>
          <a:prstGeom prst="rect">
            <a:avLst/>
          </a:prstGeom>
        </p:spPr>
      </p:pic>
      <p:sp>
        <p:nvSpPr>
          <p:cNvPr id="11" name="正方形/長方形 6">
            <a:extLst>
              <a:ext uri="{FF2B5EF4-FFF2-40B4-BE49-F238E27FC236}">
                <a16:creationId xmlns:a16="http://schemas.microsoft.com/office/drawing/2014/main" id="{A7E8FD6C-B6A7-3649-B97E-922FD5D8C62D}"/>
              </a:ext>
            </a:extLst>
          </p:cNvPr>
          <p:cNvSpPr/>
          <p:nvPr/>
        </p:nvSpPr>
        <p:spPr>
          <a:xfrm>
            <a:off x="728662" y="2509415"/>
            <a:ext cx="10756900" cy="646331"/>
          </a:xfrm>
          <a:prstGeom prst="rect">
            <a:avLst/>
          </a:prstGeom>
        </p:spPr>
        <p:txBody>
          <a:bodyPr wrap="square">
            <a:spAutoFit/>
          </a:bodyPr>
          <a:lstStyle/>
          <a:p>
            <a:pPr defTabSz="932742"/>
            <a:r>
              <a:rPr lang="ja-JP" altLang="en-US">
                <a:latin typeface="Yu Gothic UI"/>
                <a:ea typeface="Yu Gothic UI"/>
              </a:rPr>
              <a:t>ここでは以下の特徴を選択してください。</a:t>
            </a:r>
            <a:endParaRPr lang="en-US" altLang="ja-JP" dirty="0">
              <a:latin typeface="Yu Gothic UI"/>
              <a:ea typeface="Yu Gothic UI"/>
            </a:endParaRPr>
          </a:p>
          <a:p>
            <a:pPr defTabSz="932742"/>
            <a:r>
              <a:rPr lang="ja-JP" altLang="ja-JP" b="1">
                <a:highlight>
                  <a:srgbClr val="FFFF00"/>
                </a:highlight>
                <a:latin typeface="Yu Gothic UI"/>
                <a:ea typeface="Yu Gothic UI"/>
              </a:rPr>
              <a:t>make, body-style, wheel-base, engine-size, horsepower, peak-rpm, highway-mpg, price</a:t>
            </a:r>
            <a:endParaRPr lang="ja-JP" altLang="en-US" b="1">
              <a:highlight>
                <a:srgbClr val="FFFF00"/>
              </a:highlight>
              <a:latin typeface="Yu Gothic UI"/>
              <a:ea typeface="Yu Gothic UI"/>
            </a:endParaRPr>
          </a:p>
        </p:txBody>
      </p:sp>
      <p:sp>
        <p:nvSpPr>
          <p:cNvPr id="12" name="角丸四角形 8">
            <a:extLst>
              <a:ext uri="{FF2B5EF4-FFF2-40B4-BE49-F238E27FC236}">
                <a16:creationId xmlns:a16="http://schemas.microsoft.com/office/drawing/2014/main" id="{D1A148BD-B200-6441-8C75-4134B87AE2C5}"/>
              </a:ext>
            </a:extLst>
          </p:cNvPr>
          <p:cNvSpPr/>
          <p:nvPr/>
        </p:nvSpPr>
        <p:spPr bwMode="auto">
          <a:xfrm>
            <a:off x="798511" y="4487862"/>
            <a:ext cx="2905125" cy="762000"/>
          </a:xfrm>
          <a:prstGeom prst="roundRect">
            <a:avLst>
              <a:gd name="adj" fmla="val 4400"/>
            </a:avLst>
          </a:prstGeom>
          <a:noFill/>
          <a:ln w="50800" cap="flat" cmpd="sng" algn="ctr">
            <a:solidFill>
              <a:srgbClr val="FF0000"/>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kumimoji="1" lang="ja-JP" altLang="en-US" sz="2400" kern="0" err="1">
              <a:gradFill>
                <a:gsLst>
                  <a:gs pos="0">
                    <a:srgbClr val="FFFFFF"/>
                  </a:gs>
                  <a:gs pos="100000">
                    <a:srgbClr val="FFFFFF"/>
                  </a:gs>
                </a:gsLst>
                <a:lin ang="5400000" scaled="0"/>
              </a:gradFill>
              <a:latin typeface="Yu Gothic UI"/>
              <a:ea typeface="Yu Gothic UI"/>
              <a:cs typeface="Segoe UI" pitchFamily="34" charset="0"/>
            </a:endParaRPr>
          </a:p>
        </p:txBody>
      </p:sp>
    </p:spTree>
    <p:extLst>
      <p:ext uri="{BB962C8B-B14F-4D97-AF65-F5344CB8AC3E}">
        <p14:creationId xmlns:p14="http://schemas.microsoft.com/office/powerpoint/2010/main" val="281523688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9DB01-E755-0D4E-856C-BAF58285592D}"/>
              </a:ext>
            </a:extLst>
          </p:cNvPr>
          <p:cNvSpPr>
            <a:spLocks noGrp="1"/>
          </p:cNvSpPr>
          <p:nvPr>
            <p:ph type="title"/>
          </p:nvPr>
        </p:nvSpPr>
        <p:spPr/>
        <p:txBody>
          <a:bodyPr/>
          <a:lstStyle/>
          <a:p>
            <a:r>
              <a:rPr lang="ja-JP" altLang="en-US"/>
              <a:t>データを分割する</a:t>
            </a:r>
            <a:endParaRPr lang="en-US" dirty="0"/>
          </a:p>
        </p:txBody>
      </p:sp>
      <p:sp>
        <p:nvSpPr>
          <p:cNvPr id="14" name="テキスト ボックス 3">
            <a:extLst>
              <a:ext uri="{FF2B5EF4-FFF2-40B4-BE49-F238E27FC236}">
                <a16:creationId xmlns:a16="http://schemas.microsoft.com/office/drawing/2014/main" id="{2062C11D-1493-6E4B-845D-981297C9B12B}"/>
              </a:ext>
            </a:extLst>
          </p:cNvPr>
          <p:cNvSpPr txBox="1"/>
          <p:nvPr/>
        </p:nvSpPr>
        <p:spPr>
          <a:xfrm>
            <a:off x="579437" y="1356395"/>
            <a:ext cx="11584766" cy="1634294"/>
          </a:xfrm>
          <a:prstGeom prst="rect">
            <a:avLst/>
          </a:prstGeom>
          <a:noFill/>
        </p:spPr>
        <p:txBody>
          <a:bodyPr wrap="square" lIns="182880" tIns="146304" rIns="182880" bIns="146304" rtlCol="0">
            <a:spAutoFit/>
          </a:bodyPr>
          <a:lstStyle/>
          <a:p>
            <a:pPr defTabSz="932742">
              <a:lnSpc>
                <a:spcPct val="90000"/>
              </a:lnSpc>
              <a:spcAft>
                <a:spcPts val="600"/>
              </a:spcAft>
            </a:pPr>
            <a:r>
              <a:rPr kumimoji="1" lang="ja-JP" altLang="en-US" sz="2000" dirty="0">
                <a:latin typeface="Yu Gothic UI"/>
                <a:ea typeface="Yu Gothic UI"/>
              </a:rPr>
              <a:t>ホールドアウト法を用いてトレーニングと予測モデルの評価を行うため、データを分割します。</a:t>
            </a:r>
            <a:endParaRPr kumimoji="1" lang="en-US" altLang="ja-JP" sz="2000" dirty="0">
              <a:latin typeface="Yu Gothic UI"/>
              <a:ea typeface="Yu Gothic UI"/>
            </a:endParaRPr>
          </a:p>
          <a:p>
            <a:pPr defTabSz="932742">
              <a:lnSpc>
                <a:spcPct val="90000"/>
              </a:lnSpc>
              <a:spcAft>
                <a:spcPts val="600"/>
              </a:spcAft>
            </a:pPr>
            <a:r>
              <a:rPr kumimoji="1" lang="en-US" altLang="ja-JP" sz="2000" b="1" dirty="0">
                <a:latin typeface="Yu Gothic UI"/>
                <a:ea typeface="Yu Gothic UI"/>
              </a:rPr>
              <a:t>[Split Data]</a:t>
            </a:r>
            <a:r>
              <a:rPr kumimoji="1" lang="en-US" altLang="ja-JP" sz="2000" dirty="0">
                <a:latin typeface="Yu Gothic UI"/>
                <a:ea typeface="Yu Gothic UI"/>
              </a:rPr>
              <a:t> </a:t>
            </a:r>
            <a:r>
              <a:rPr kumimoji="1" lang="ja-JP" altLang="en-US" sz="2000" dirty="0">
                <a:latin typeface="Yu Gothic UI"/>
                <a:ea typeface="Yu Gothic UI"/>
              </a:rPr>
              <a:t>モジュールを以下のように配置します。</a:t>
            </a:r>
            <a:endParaRPr kumimoji="1" lang="en-US" altLang="ja-JP" sz="2000" dirty="0">
              <a:latin typeface="Yu Gothic UI"/>
              <a:ea typeface="Yu Gothic UI"/>
            </a:endParaRPr>
          </a:p>
          <a:p>
            <a:pPr defTabSz="932742">
              <a:lnSpc>
                <a:spcPct val="90000"/>
              </a:lnSpc>
              <a:spcAft>
                <a:spcPts val="600"/>
              </a:spcAft>
            </a:pPr>
            <a:r>
              <a:rPr kumimoji="1" lang="ja-JP" altLang="en-US" sz="2000" dirty="0">
                <a:latin typeface="Yu Gothic UI"/>
                <a:ea typeface="Yu Gothic UI"/>
              </a:rPr>
              <a:t>プロパティの </a:t>
            </a:r>
            <a:r>
              <a:rPr kumimoji="1" lang="en-US" altLang="ja-JP" sz="2000" b="1" dirty="0">
                <a:latin typeface="Yu Gothic UI"/>
                <a:ea typeface="Yu Gothic UI"/>
              </a:rPr>
              <a:t>[Fraction of rows in the first output dataset]</a:t>
            </a:r>
            <a:r>
              <a:rPr kumimoji="1" lang="en-US" altLang="ja-JP" sz="2000" dirty="0">
                <a:latin typeface="Yu Gothic UI"/>
                <a:ea typeface="Yu Gothic UI"/>
              </a:rPr>
              <a:t> </a:t>
            </a:r>
            <a:r>
              <a:rPr kumimoji="1" lang="ja-JP" altLang="en-US" sz="2000" dirty="0">
                <a:latin typeface="Yu Gothic UI"/>
                <a:ea typeface="Yu Gothic UI"/>
              </a:rPr>
              <a:t>の値を </a:t>
            </a:r>
            <a:r>
              <a:rPr kumimoji="1" lang="en-US" altLang="ja-JP" sz="2000" b="1" dirty="0">
                <a:latin typeface="Yu Gothic UI"/>
                <a:ea typeface="Yu Gothic UI"/>
              </a:rPr>
              <a:t>0.75</a:t>
            </a:r>
            <a:r>
              <a:rPr kumimoji="1" lang="en-US" altLang="ja-JP" sz="2000" dirty="0">
                <a:latin typeface="Yu Gothic UI"/>
                <a:ea typeface="Yu Gothic UI"/>
              </a:rPr>
              <a:t> </a:t>
            </a:r>
            <a:r>
              <a:rPr kumimoji="1" lang="ja-JP" altLang="en-US" sz="2000" dirty="0">
                <a:latin typeface="Yu Gothic UI"/>
                <a:ea typeface="Yu Gothic UI"/>
              </a:rPr>
              <a:t>に変更します。</a:t>
            </a:r>
            <a:endParaRPr kumimoji="1" lang="en-US" altLang="ja-JP" sz="2000" dirty="0">
              <a:latin typeface="Yu Gothic UI"/>
              <a:ea typeface="Yu Gothic UI"/>
            </a:endParaRPr>
          </a:p>
          <a:p>
            <a:pPr defTabSz="932742">
              <a:lnSpc>
                <a:spcPct val="90000"/>
              </a:lnSpc>
              <a:spcAft>
                <a:spcPts val="600"/>
              </a:spcAft>
            </a:pPr>
            <a:r>
              <a:rPr kumimoji="1" lang="ja-JP" altLang="en-US" sz="2000" dirty="0">
                <a:latin typeface="Yu Gothic UI"/>
                <a:ea typeface="Yu Gothic UI"/>
              </a:rPr>
              <a:t>これにより、データの </a:t>
            </a:r>
            <a:r>
              <a:rPr kumimoji="1" lang="en-US" altLang="ja-JP" sz="2000" dirty="0">
                <a:latin typeface="Yu Gothic UI"/>
                <a:ea typeface="Yu Gothic UI"/>
              </a:rPr>
              <a:t>75% </a:t>
            </a:r>
            <a:r>
              <a:rPr kumimoji="1" lang="ja-JP" altLang="en-US" sz="2000" dirty="0">
                <a:latin typeface="Yu Gothic UI"/>
                <a:ea typeface="Yu Gothic UI"/>
              </a:rPr>
              <a:t>をトレーニング用に、残りの </a:t>
            </a:r>
            <a:r>
              <a:rPr kumimoji="1" lang="en-US" altLang="ja-JP" sz="2000" dirty="0">
                <a:latin typeface="Yu Gothic UI"/>
                <a:ea typeface="Yu Gothic UI"/>
              </a:rPr>
              <a:t>25% </a:t>
            </a:r>
            <a:r>
              <a:rPr kumimoji="1" lang="ja-JP" altLang="en-US" sz="2000" dirty="0">
                <a:latin typeface="Yu Gothic UI"/>
                <a:ea typeface="Yu Gothic UI"/>
              </a:rPr>
              <a:t>を評価用に使用できるようになります。</a:t>
            </a:r>
          </a:p>
        </p:txBody>
      </p:sp>
      <p:pic>
        <p:nvPicPr>
          <p:cNvPr id="15" name="図 4">
            <a:extLst>
              <a:ext uri="{FF2B5EF4-FFF2-40B4-BE49-F238E27FC236}">
                <a16:creationId xmlns:a16="http://schemas.microsoft.com/office/drawing/2014/main" id="{AE71BE92-1C19-2E4D-992E-C121F6DFD275}"/>
              </a:ext>
            </a:extLst>
          </p:cNvPr>
          <p:cNvPicPr>
            <a:picLocks noChangeAspect="1"/>
          </p:cNvPicPr>
          <p:nvPr/>
        </p:nvPicPr>
        <p:blipFill>
          <a:blip r:embed="rId2"/>
          <a:stretch>
            <a:fillRect/>
          </a:stretch>
        </p:blipFill>
        <p:spPr>
          <a:xfrm>
            <a:off x="1189037" y="2982466"/>
            <a:ext cx="4181475" cy="3391345"/>
          </a:xfrm>
          <a:prstGeom prst="rect">
            <a:avLst/>
          </a:prstGeom>
        </p:spPr>
      </p:pic>
      <p:pic>
        <p:nvPicPr>
          <p:cNvPr id="16" name="図 5">
            <a:extLst>
              <a:ext uri="{FF2B5EF4-FFF2-40B4-BE49-F238E27FC236}">
                <a16:creationId xmlns:a16="http://schemas.microsoft.com/office/drawing/2014/main" id="{83B98C8E-C685-C34C-BD3C-0A07D2E95E2F}"/>
              </a:ext>
            </a:extLst>
          </p:cNvPr>
          <p:cNvPicPr>
            <a:picLocks noChangeAspect="1"/>
          </p:cNvPicPr>
          <p:nvPr/>
        </p:nvPicPr>
        <p:blipFill>
          <a:blip r:embed="rId3"/>
          <a:stretch>
            <a:fillRect/>
          </a:stretch>
        </p:blipFill>
        <p:spPr>
          <a:xfrm>
            <a:off x="7468139" y="2802945"/>
            <a:ext cx="3036348" cy="3934676"/>
          </a:xfrm>
          <a:prstGeom prst="rect">
            <a:avLst/>
          </a:prstGeom>
        </p:spPr>
      </p:pic>
      <p:sp>
        <p:nvSpPr>
          <p:cNvPr id="17" name="角丸四角形 8">
            <a:extLst>
              <a:ext uri="{FF2B5EF4-FFF2-40B4-BE49-F238E27FC236}">
                <a16:creationId xmlns:a16="http://schemas.microsoft.com/office/drawing/2014/main" id="{F97552BE-5D5F-1746-BCCF-903BF9552C23}"/>
              </a:ext>
            </a:extLst>
          </p:cNvPr>
          <p:cNvSpPr/>
          <p:nvPr/>
        </p:nvSpPr>
        <p:spPr bwMode="auto">
          <a:xfrm>
            <a:off x="1646237" y="5402262"/>
            <a:ext cx="3276600" cy="762000"/>
          </a:xfrm>
          <a:prstGeom prst="roundRect">
            <a:avLst>
              <a:gd name="adj" fmla="val 4400"/>
            </a:avLst>
          </a:prstGeom>
          <a:noFill/>
          <a:ln w="50800" cap="flat" cmpd="sng" algn="ctr">
            <a:solidFill>
              <a:srgbClr val="FF0000"/>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kumimoji="1" lang="ja-JP" altLang="en-US" sz="2400" kern="0" err="1">
              <a:gradFill>
                <a:gsLst>
                  <a:gs pos="0">
                    <a:srgbClr val="FFFFFF"/>
                  </a:gs>
                  <a:gs pos="100000">
                    <a:srgbClr val="FFFFFF"/>
                  </a:gs>
                </a:gsLst>
                <a:lin ang="5400000" scaled="0"/>
              </a:gradFill>
              <a:latin typeface="Yu Gothic UI"/>
              <a:ea typeface="Yu Gothic UI"/>
              <a:cs typeface="Segoe UI" pitchFamily="34" charset="0"/>
            </a:endParaRPr>
          </a:p>
        </p:txBody>
      </p:sp>
      <p:sp>
        <p:nvSpPr>
          <p:cNvPr id="18" name="角丸四角形 8">
            <a:extLst>
              <a:ext uri="{FF2B5EF4-FFF2-40B4-BE49-F238E27FC236}">
                <a16:creationId xmlns:a16="http://schemas.microsoft.com/office/drawing/2014/main" id="{E5615DCC-11FE-C641-8BBB-1BB43352A4C7}"/>
              </a:ext>
            </a:extLst>
          </p:cNvPr>
          <p:cNvSpPr/>
          <p:nvPr/>
        </p:nvSpPr>
        <p:spPr bwMode="auto">
          <a:xfrm>
            <a:off x="7818438" y="4297138"/>
            <a:ext cx="2286000" cy="571724"/>
          </a:xfrm>
          <a:prstGeom prst="roundRect">
            <a:avLst>
              <a:gd name="adj" fmla="val 4400"/>
            </a:avLst>
          </a:prstGeom>
          <a:noFill/>
          <a:ln w="50800" cap="flat" cmpd="sng" algn="ctr">
            <a:solidFill>
              <a:srgbClr val="FF0000"/>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kumimoji="1" lang="ja-JP" altLang="en-US" sz="2400" kern="0" err="1">
              <a:gradFill>
                <a:gsLst>
                  <a:gs pos="0">
                    <a:srgbClr val="FFFFFF"/>
                  </a:gs>
                  <a:gs pos="100000">
                    <a:srgbClr val="FFFFFF"/>
                  </a:gs>
                </a:gsLst>
                <a:lin ang="5400000" scaled="0"/>
              </a:gradFill>
              <a:latin typeface="Yu Gothic UI"/>
              <a:ea typeface="Yu Gothic UI"/>
              <a:cs typeface="Segoe UI" pitchFamily="34" charset="0"/>
            </a:endParaRPr>
          </a:p>
        </p:txBody>
      </p:sp>
    </p:spTree>
    <p:extLst>
      <p:ext uri="{BB962C8B-B14F-4D97-AF65-F5344CB8AC3E}">
        <p14:creationId xmlns:p14="http://schemas.microsoft.com/office/powerpoint/2010/main" val="125121074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53FE9-B6F2-3941-8818-BFAD6E63E1B5}"/>
              </a:ext>
            </a:extLst>
          </p:cNvPr>
          <p:cNvSpPr>
            <a:spLocks noGrp="1"/>
          </p:cNvSpPr>
          <p:nvPr>
            <p:ph type="title"/>
          </p:nvPr>
        </p:nvSpPr>
        <p:spPr/>
        <p:txBody>
          <a:bodyPr/>
          <a:lstStyle/>
          <a:p>
            <a:r>
              <a:rPr lang="ja-JP" altLang="en-US" spc="0">
                <a:ln>
                  <a:noFill/>
                </a:ln>
                <a:solidFill>
                  <a:schemeClr val="tx1"/>
                </a:solidFill>
                <a:latin typeface="Yu Gothic UI"/>
              </a:rPr>
              <a:t>学習アルゴリズムを選択する</a:t>
            </a:r>
            <a:endParaRPr lang="en-US" dirty="0">
              <a:solidFill>
                <a:schemeClr val="tx1"/>
              </a:solidFill>
            </a:endParaRPr>
          </a:p>
        </p:txBody>
      </p:sp>
      <p:pic>
        <p:nvPicPr>
          <p:cNvPr id="9" name="図 3">
            <a:extLst>
              <a:ext uri="{FF2B5EF4-FFF2-40B4-BE49-F238E27FC236}">
                <a16:creationId xmlns:a16="http://schemas.microsoft.com/office/drawing/2014/main" id="{6D8BC43C-DE98-1F40-8924-05DFB0D29263}"/>
              </a:ext>
            </a:extLst>
          </p:cNvPr>
          <p:cNvPicPr>
            <a:picLocks noChangeAspect="1"/>
          </p:cNvPicPr>
          <p:nvPr/>
        </p:nvPicPr>
        <p:blipFill>
          <a:blip r:embed="rId2"/>
          <a:stretch>
            <a:fillRect/>
          </a:stretch>
        </p:blipFill>
        <p:spPr>
          <a:xfrm>
            <a:off x="731837" y="2279303"/>
            <a:ext cx="6019800" cy="1885078"/>
          </a:xfrm>
          <a:prstGeom prst="rect">
            <a:avLst/>
          </a:prstGeom>
        </p:spPr>
      </p:pic>
      <p:pic>
        <p:nvPicPr>
          <p:cNvPr id="10" name="図 4">
            <a:extLst>
              <a:ext uri="{FF2B5EF4-FFF2-40B4-BE49-F238E27FC236}">
                <a16:creationId xmlns:a16="http://schemas.microsoft.com/office/drawing/2014/main" id="{CC0D1084-D435-2244-B858-B9D82B141E1F}"/>
              </a:ext>
            </a:extLst>
          </p:cNvPr>
          <p:cNvPicPr>
            <a:picLocks noChangeAspect="1"/>
          </p:cNvPicPr>
          <p:nvPr/>
        </p:nvPicPr>
        <p:blipFill>
          <a:blip r:embed="rId3"/>
          <a:stretch>
            <a:fillRect/>
          </a:stretch>
        </p:blipFill>
        <p:spPr>
          <a:xfrm>
            <a:off x="717210" y="5127722"/>
            <a:ext cx="8320427" cy="1645492"/>
          </a:xfrm>
          <a:prstGeom prst="rect">
            <a:avLst/>
          </a:prstGeom>
        </p:spPr>
      </p:pic>
      <p:sp>
        <p:nvSpPr>
          <p:cNvPr id="11" name="テキスト ボックス 5">
            <a:extLst>
              <a:ext uri="{FF2B5EF4-FFF2-40B4-BE49-F238E27FC236}">
                <a16:creationId xmlns:a16="http://schemas.microsoft.com/office/drawing/2014/main" id="{005EAA9E-4CC9-D443-A1A9-BF7C97DD8B68}"/>
              </a:ext>
            </a:extLst>
          </p:cNvPr>
          <p:cNvSpPr txBox="1"/>
          <p:nvPr/>
        </p:nvSpPr>
        <p:spPr>
          <a:xfrm>
            <a:off x="579437" y="1356395"/>
            <a:ext cx="11584766" cy="926407"/>
          </a:xfrm>
          <a:prstGeom prst="rect">
            <a:avLst/>
          </a:prstGeom>
          <a:noFill/>
        </p:spPr>
        <p:txBody>
          <a:bodyPr wrap="square" lIns="182880" tIns="146304" rIns="182880" bIns="146304" rtlCol="0">
            <a:spAutoFit/>
          </a:bodyPr>
          <a:lstStyle/>
          <a:p>
            <a:pPr defTabSz="932742">
              <a:lnSpc>
                <a:spcPct val="90000"/>
              </a:lnSpc>
              <a:spcAft>
                <a:spcPts val="600"/>
              </a:spcAft>
            </a:pPr>
            <a:r>
              <a:rPr kumimoji="1" lang="ja-JP" altLang="en-US" sz="2000">
                <a:latin typeface="Yu Gothic UI"/>
                <a:ea typeface="Yu Gothic UI"/>
              </a:rPr>
              <a:t>線形回帰アルゴリズムを使用してモデルを作成します。</a:t>
            </a:r>
            <a:endParaRPr kumimoji="1" lang="en-US" altLang="ja-JP" sz="2000" dirty="0">
              <a:latin typeface="Yu Gothic UI"/>
              <a:ea typeface="Yu Gothic UI"/>
            </a:endParaRPr>
          </a:p>
          <a:p>
            <a:pPr defTabSz="932742">
              <a:lnSpc>
                <a:spcPct val="90000"/>
              </a:lnSpc>
              <a:spcAft>
                <a:spcPts val="600"/>
              </a:spcAft>
            </a:pPr>
            <a:r>
              <a:rPr kumimoji="1" lang="en-US" altLang="ja-JP" sz="2000" b="1" dirty="0">
                <a:latin typeface="Yu Gothic UI"/>
                <a:ea typeface="Yu Gothic UI"/>
              </a:rPr>
              <a:t>[Train Model]</a:t>
            </a:r>
            <a:r>
              <a:rPr kumimoji="1" lang="en-US" altLang="ja-JP" sz="2000" dirty="0">
                <a:latin typeface="Yu Gothic UI"/>
                <a:ea typeface="Yu Gothic UI"/>
              </a:rPr>
              <a:t> </a:t>
            </a:r>
            <a:r>
              <a:rPr kumimoji="1" lang="ja-JP" altLang="en-US" sz="2000">
                <a:latin typeface="Yu Gothic UI"/>
                <a:ea typeface="Yu Gothic UI"/>
              </a:rPr>
              <a:t>と </a:t>
            </a:r>
            <a:r>
              <a:rPr kumimoji="1" lang="en-US" altLang="ja-JP" sz="2000" b="1" dirty="0">
                <a:latin typeface="Yu Gothic UI"/>
                <a:ea typeface="Yu Gothic UI"/>
              </a:rPr>
              <a:t>[Linear Regression]</a:t>
            </a:r>
            <a:r>
              <a:rPr kumimoji="1" lang="en-US" altLang="ja-JP" sz="2000" dirty="0">
                <a:latin typeface="Yu Gothic UI"/>
                <a:ea typeface="Yu Gothic UI"/>
              </a:rPr>
              <a:t> </a:t>
            </a:r>
            <a:r>
              <a:rPr kumimoji="1" lang="ja-JP" altLang="en-US" sz="2000">
                <a:latin typeface="Yu Gothic UI"/>
                <a:ea typeface="Yu Gothic UI"/>
              </a:rPr>
              <a:t>を以下のように配置します。</a:t>
            </a:r>
          </a:p>
        </p:txBody>
      </p:sp>
      <p:sp>
        <p:nvSpPr>
          <p:cNvPr id="12" name="テキスト ボックス 6">
            <a:extLst>
              <a:ext uri="{FF2B5EF4-FFF2-40B4-BE49-F238E27FC236}">
                <a16:creationId xmlns:a16="http://schemas.microsoft.com/office/drawing/2014/main" id="{57CF5DDB-28FC-0545-9ED0-E1A691EBAA26}"/>
              </a:ext>
            </a:extLst>
          </p:cNvPr>
          <p:cNvSpPr txBox="1"/>
          <p:nvPr/>
        </p:nvSpPr>
        <p:spPr>
          <a:xfrm>
            <a:off x="579437" y="4601198"/>
            <a:ext cx="11584766" cy="572464"/>
          </a:xfrm>
          <a:prstGeom prst="rect">
            <a:avLst/>
          </a:prstGeom>
          <a:noFill/>
        </p:spPr>
        <p:txBody>
          <a:bodyPr wrap="square" lIns="182880" tIns="146304" rIns="182880" bIns="146304" rtlCol="0">
            <a:spAutoFit/>
          </a:bodyPr>
          <a:lstStyle/>
          <a:p>
            <a:pPr defTabSz="932742">
              <a:lnSpc>
                <a:spcPct val="90000"/>
              </a:lnSpc>
              <a:spcAft>
                <a:spcPts val="600"/>
              </a:spcAft>
            </a:pPr>
            <a:r>
              <a:rPr kumimoji="1" lang="en-US" altLang="ja-JP" sz="2000" b="1" dirty="0">
                <a:latin typeface="Yu Gothic UI"/>
                <a:ea typeface="Yu Gothic UI"/>
              </a:rPr>
              <a:t>[Train Model]</a:t>
            </a:r>
            <a:r>
              <a:rPr kumimoji="1" lang="en-US" altLang="ja-JP" sz="2000" dirty="0">
                <a:latin typeface="Yu Gothic UI"/>
                <a:ea typeface="Yu Gothic UI"/>
              </a:rPr>
              <a:t> </a:t>
            </a:r>
            <a:r>
              <a:rPr kumimoji="1" lang="ja-JP" altLang="en-US" sz="2000">
                <a:latin typeface="Yu Gothic UI"/>
                <a:ea typeface="Yu Gothic UI"/>
              </a:rPr>
              <a:t>のプロパティで </a:t>
            </a:r>
            <a:r>
              <a:rPr kumimoji="1" lang="en-US" altLang="ja-JP" sz="2000" b="1" dirty="0">
                <a:latin typeface="Yu Gothic UI"/>
                <a:ea typeface="Yu Gothic UI"/>
              </a:rPr>
              <a:t>[Launch column selector]</a:t>
            </a:r>
            <a:r>
              <a:rPr kumimoji="1" lang="en-US" altLang="ja-JP" sz="2000" dirty="0">
                <a:latin typeface="Yu Gothic UI"/>
                <a:ea typeface="Yu Gothic UI"/>
              </a:rPr>
              <a:t> </a:t>
            </a:r>
            <a:r>
              <a:rPr kumimoji="1" lang="ja-JP" altLang="en-US" sz="2000">
                <a:latin typeface="Yu Gothic UI"/>
                <a:ea typeface="Yu Gothic UI"/>
              </a:rPr>
              <a:t>を選択し、予測対象の列 </a:t>
            </a:r>
            <a:r>
              <a:rPr kumimoji="1" lang="en-US" altLang="ja-JP" sz="2000" b="1" dirty="0">
                <a:latin typeface="Yu Gothic UI"/>
                <a:ea typeface="Yu Gothic UI"/>
              </a:rPr>
              <a:t>[price]</a:t>
            </a:r>
            <a:r>
              <a:rPr kumimoji="1" lang="en-US" altLang="ja-JP" sz="2000" dirty="0">
                <a:latin typeface="Yu Gothic UI"/>
                <a:ea typeface="Yu Gothic UI"/>
              </a:rPr>
              <a:t> </a:t>
            </a:r>
            <a:r>
              <a:rPr kumimoji="1" lang="ja-JP" altLang="en-US" sz="2000">
                <a:latin typeface="Yu Gothic UI"/>
                <a:ea typeface="Yu Gothic UI"/>
              </a:rPr>
              <a:t>を選択します。</a:t>
            </a:r>
          </a:p>
        </p:txBody>
      </p:sp>
      <p:sp>
        <p:nvSpPr>
          <p:cNvPr id="13" name="角丸四角形 8">
            <a:extLst>
              <a:ext uri="{FF2B5EF4-FFF2-40B4-BE49-F238E27FC236}">
                <a16:creationId xmlns:a16="http://schemas.microsoft.com/office/drawing/2014/main" id="{CDEAD702-31CB-5D4C-A954-6871613F4539}"/>
              </a:ext>
            </a:extLst>
          </p:cNvPr>
          <p:cNvSpPr/>
          <p:nvPr/>
        </p:nvSpPr>
        <p:spPr bwMode="auto">
          <a:xfrm>
            <a:off x="809408" y="2428326"/>
            <a:ext cx="2665629" cy="608913"/>
          </a:xfrm>
          <a:prstGeom prst="roundRect">
            <a:avLst>
              <a:gd name="adj" fmla="val 4400"/>
            </a:avLst>
          </a:prstGeom>
          <a:noFill/>
          <a:ln w="50800" cap="flat" cmpd="sng" algn="ctr">
            <a:solidFill>
              <a:srgbClr val="FF0000"/>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kumimoji="1" lang="ja-JP" altLang="en-US" sz="2400" kern="0" err="1">
              <a:gradFill>
                <a:gsLst>
                  <a:gs pos="0">
                    <a:srgbClr val="FFFFFF"/>
                  </a:gs>
                  <a:gs pos="100000">
                    <a:srgbClr val="FFFFFF"/>
                  </a:gs>
                </a:gsLst>
                <a:lin ang="5400000" scaled="0"/>
              </a:gradFill>
              <a:latin typeface="Yu Gothic UI"/>
              <a:ea typeface="Yu Gothic UI"/>
              <a:cs typeface="Segoe UI" pitchFamily="34" charset="0"/>
            </a:endParaRPr>
          </a:p>
        </p:txBody>
      </p:sp>
      <p:sp>
        <p:nvSpPr>
          <p:cNvPr id="14" name="角丸四角形 8">
            <a:extLst>
              <a:ext uri="{FF2B5EF4-FFF2-40B4-BE49-F238E27FC236}">
                <a16:creationId xmlns:a16="http://schemas.microsoft.com/office/drawing/2014/main" id="{5D1459AC-CC36-EC46-BB4B-2CEABA7462A5}"/>
              </a:ext>
            </a:extLst>
          </p:cNvPr>
          <p:cNvSpPr/>
          <p:nvPr/>
        </p:nvSpPr>
        <p:spPr bwMode="auto">
          <a:xfrm>
            <a:off x="2332037" y="3469420"/>
            <a:ext cx="2665629" cy="608913"/>
          </a:xfrm>
          <a:prstGeom prst="roundRect">
            <a:avLst>
              <a:gd name="adj" fmla="val 4400"/>
            </a:avLst>
          </a:prstGeom>
          <a:noFill/>
          <a:ln w="50800" cap="flat" cmpd="sng" algn="ctr">
            <a:solidFill>
              <a:srgbClr val="FF0000"/>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kumimoji="1" lang="ja-JP" altLang="en-US" sz="2400" kern="0" err="1">
              <a:gradFill>
                <a:gsLst>
                  <a:gs pos="0">
                    <a:srgbClr val="FFFFFF"/>
                  </a:gs>
                  <a:gs pos="100000">
                    <a:srgbClr val="FFFFFF"/>
                  </a:gs>
                </a:gsLst>
                <a:lin ang="5400000" scaled="0"/>
              </a:gradFill>
              <a:latin typeface="Yu Gothic UI"/>
              <a:ea typeface="Yu Gothic UI"/>
              <a:cs typeface="Segoe UI" pitchFamily="34" charset="0"/>
            </a:endParaRPr>
          </a:p>
        </p:txBody>
      </p:sp>
    </p:spTree>
    <p:extLst>
      <p:ext uri="{BB962C8B-B14F-4D97-AF65-F5344CB8AC3E}">
        <p14:creationId xmlns:p14="http://schemas.microsoft.com/office/powerpoint/2010/main" val="389378046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DF326-A4B8-FD49-A0F8-5B6261217C19}"/>
              </a:ext>
            </a:extLst>
          </p:cNvPr>
          <p:cNvSpPr>
            <a:spLocks noGrp="1"/>
          </p:cNvSpPr>
          <p:nvPr>
            <p:ph type="title"/>
          </p:nvPr>
        </p:nvSpPr>
        <p:spPr/>
        <p:txBody>
          <a:bodyPr/>
          <a:lstStyle/>
          <a:p>
            <a:r>
              <a:rPr lang="ja-JP" altLang="en-US">
                <a:solidFill>
                  <a:schemeClr val="tx1"/>
                </a:solidFill>
              </a:rPr>
              <a:t>トレーニングを実行する</a:t>
            </a:r>
            <a:endParaRPr lang="en-US" dirty="0">
              <a:solidFill>
                <a:schemeClr val="tx1"/>
              </a:solidFill>
            </a:endParaRPr>
          </a:p>
        </p:txBody>
      </p:sp>
      <p:pic>
        <p:nvPicPr>
          <p:cNvPr id="6" name="図 4">
            <a:extLst>
              <a:ext uri="{FF2B5EF4-FFF2-40B4-BE49-F238E27FC236}">
                <a16:creationId xmlns:a16="http://schemas.microsoft.com/office/drawing/2014/main" id="{3833AB83-C4EE-6A44-8F6C-82D1CB8C0FC8}"/>
              </a:ext>
            </a:extLst>
          </p:cNvPr>
          <p:cNvPicPr>
            <a:picLocks noChangeAspect="1"/>
          </p:cNvPicPr>
          <p:nvPr/>
        </p:nvPicPr>
        <p:blipFill>
          <a:blip r:embed="rId2"/>
          <a:stretch>
            <a:fillRect/>
          </a:stretch>
        </p:blipFill>
        <p:spPr>
          <a:xfrm>
            <a:off x="1832028" y="1951545"/>
            <a:ext cx="609600" cy="514350"/>
          </a:xfrm>
          <a:prstGeom prst="rect">
            <a:avLst/>
          </a:prstGeom>
        </p:spPr>
      </p:pic>
      <p:pic>
        <p:nvPicPr>
          <p:cNvPr id="7" name="図 5">
            <a:extLst>
              <a:ext uri="{FF2B5EF4-FFF2-40B4-BE49-F238E27FC236}">
                <a16:creationId xmlns:a16="http://schemas.microsoft.com/office/drawing/2014/main" id="{FAC95C22-37D3-2345-A66A-4255D857BE0A}"/>
              </a:ext>
            </a:extLst>
          </p:cNvPr>
          <p:cNvPicPr>
            <a:picLocks noChangeAspect="1"/>
          </p:cNvPicPr>
          <p:nvPr/>
        </p:nvPicPr>
        <p:blipFill>
          <a:blip r:embed="rId3"/>
          <a:stretch>
            <a:fillRect/>
          </a:stretch>
        </p:blipFill>
        <p:spPr>
          <a:xfrm>
            <a:off x="6361933" y="1888483"/>
            <a:ext cx="5571304" cy="4829007"/>
          </a:xfrm>
          <a:prstGeom prst="rect">
            <a:avLst/>
          </a:prstGeom>
        </p:spPr>
      </p:pic>
      <p:sp>
        <p:nvSpPr>
          <p:cNvPr id="8" name="テキスト ボックス 6">
            <a:extLst>
              <a:ext uri="{FF2B5EF4-FFF2-40B4-BE49-F238E27FC236}">
                <a16:creationId xmlns:a16="http://schemas.microsoft.com/office/drawing/2014/main" id="{834794C5-A982-984E-A7F5-1785F3BE6983}"/>
              </a:ext>
            </a:extLst>
          </p:cNvPr>
          <p:cNvSpPr txBox="1"/>
          <p:nvPr/>
        </p:nvSpPr>
        <p:spPr>
          <a:xfrm>
            <a:off x="579437" y="1516062"/>
            <a:ext cx="6934200" cy="2696123"/>
          </a:xfrm>
          <a:prstGeom prst="rect">
            <a:avLst/>
          </a:prstGeom>
          <a:noFill/>
        </p:spPr>
        <p:txBody>
          <a:bodyPr wrap="square" lIns="182880" tIns="146304" rIns="182880" bIns="146304" rtlCol="0">
            <a:spAutoFit/>
          </a:bodyPr>
          <a:lstStyle/>
          <a:p>
            <a:pPr defTabSz="932742">
              <a:lnSpc>
                <a:spcPct val="90000"/>
              </a:lnSpc>
              <a:spcAft>
                <a:spcPts val="600"/>
              </a:spcAft>
            </a:pPr>
            <a:r>
              <a:rPr kumimoji="1" lang="ja-JP" altLang="en-US" sz="2000" dirty="0">
                <a:latin typeface="Yu Gothic UI"/>
                <a:ea typeface="Yu Gothic UI"/>
              </a:rPr>
              <a:t>ここまでできたところで、トレーニングを実行してみます。</a:t>
            </a:r>
            <a:endParaRPr kumimoji="1" lang="en-US" altLang="ja-JP" sz="2000" dirty="0">
              <a:latin typeface="Yu Gothic UI"/>
              <a:ea typeface="Yu Gothic UI"/>
            </a:endParaRPr>
          </a:p>
          <a:p>
            <a:pPr defTabSz="932742">
              <a:lnSpc>
                <a:spcPct val="90000"/>
              </a:lnSpc>
              <a:spcAft>
                <a:spcPts val="600"/>
              </a:spcAft>
            </a:pPr>
            <a:r>
              <a:rPr kumimoji="1" lang="ja-JP" altLang="en-US" sz="2000" dirty="0">
                <a:latin typeface="Yu Gothic UI"/>
                <a:ea typeface="Yu Gothic UI"/>
              </a:rPr>
              <a:t>画面下の　　　をクリックしてトレーニングを実行します。</a:t>
            </a:r>
            <a:endParaRPr kumimoji="1" lang="en-US" altLang="ja-JP" sz="2000" dirty="0">
              <a:latin typeface="Yu Gothic UI"/>
              <a:ea typeface="Yu Gothic UI"/>
            </a:endParaRPr>
          </a:p>
          <a:p>
            <a:pPr defTabSz="932742">
              <a:lnSpc>
                <a:spcPct val="90000"/>
              </a:lnSpc>
              <a:spcAft>
                <a:spcPts val="600"/>
              </a:spcAft>
            </a:pPr>
            <a:endParaRPr kumimoji="1" lang="en-US" altLang="ja-JP" sz="2000" dirty="0">
              <a:latin typeface="Yu Gothic UI"/>
              <a:ea typeface="Yu Gothic UI"/>
            </a:endParaRPr>
          </a:p>
          <a:p>
            <a:pPr defTabSz="932742">
              <a:lnSpc>
                <a:spcPct val="90000"/>
              </a:lnSpc>
              <a:spcAft>
                <a:spcPts val="600"/>
              </a:spcAft>
            </a:pPr>
            <a:r>
              <a:rPr kumimoji="1" lang="ja-JP" altLang="en-US" sz="2000" dirty="0">
                <a:latin typeface="Yu Gothic UI"/>
                <a:ea typeface="Yu Gothic UI"/>
              </a:rPr>
              <a:t>実行が開始され、完了するとモジュールの右側に</a:t>
            </a:r>
            <a:endParaRPr kumimoji="1" lang="en-US" altLang="ja-JP" sz="2000" dirty="0">
              <a:latin typeface="Yu Gothic UI"/>
              <a:ea typeface="Yu Gothic UI"/>
            </a:endParaRPr>
          </a:p>
          <a:p>
            <a:pPr defTabSz="932742">
              <a:lnSpc>
                <a:spcPct val="90000"/>
              </a:lnSpc>
              <a:spcAft>
                <a:spcPts val="600"/>
              </a:spcAft>
            </a:pPr>
            <a:r>
              <a:rPr kumimoji="1" lang="ja-JP" altLang="en-US" sz="2000" dirty="0">
                <a:latin typeface="Yu Gothic UI"/>
                <a:ea typeface="Yu Gothic UI"/>
              </a:rPr>
              <a:t>チェックマークが表示されます。</a:t>
            </a:r>
            <a:endParaRPr kumimoji="1" lang="en-US" altLang="ja-JP" sz="2000" dirty="0">
              <a:latin typeface="Yu Gothic UI"/>
              <a:ea typeface="Yu Gothic UI"/>
            </a:endParaRPr>
          </a:p>
          <a:p>
            <a:pPr defTabSz="932742">
              <a:lnSpc>
                <a:spcPct val="90000"/>
              </a:lnSpc>
              <a:spcAft>
                <a:spcPts val="600"/>
              </a:spcAft>
            </a:pPr>
            <a:endParaRPr kumimoji="1" lang="en-US" altLang="ja-JP" sz="2000" dirty="0">
              <a:latin typeface="Yu Gothic UI"/>
              <a:ea typeface="Yu Gothic UI"/>
            </a:endParaRPr>
          </a:p>
          <a:p>
            <a:pPr defTabSz="932742">
              <a:lnSpc>
                <a:spcPct val="90000"/>
              </a:lnSpc>
              <a:spcAft>
                <a:spcPts val="600"/>
              </a:spcAft>
            </a:pPr>
            <a:r>
              <a:rPr kumimoji="1" lang="ja-JP" altLang="en-US" sz="2000" dirty="0">
                <a:latin typeface="Yu Gothic UI"/>
                <a:ea typeface="Yu Gothic UI"/>
              </a:rPr>
              <a:t>これでトレーニングされた回帰モデルの完成です。</a:t>
            </a:r>
          </a:p>
        </p:txBody>
      </p:sp>
    </p:spTree>
    <p:extLst>
      <p:ext uri="{BB962C8B-B14F-4D97-AF65-F5344CB8AC3E}">
        <p14:creationId xmlns:p14="http://schemas.microsoft.com/office/powerpoint/2010/main" val="183103247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85635-62BC-8B45-8F84-B4E84B95E6AB}"/>
              </a:ext>
            </a:extLst>
          </p:cNvPr>
          <p:cNvSpPr>
            <a:spLocks noGrp="1"/>
          </p:cNvSpPr>
          <p:nvPr>
            <p:ph type="title"/>
          </p:nvPr>
        </p:nvSpPr>
        <p:spPr/>
        <p:txBody>
          <a:bodyPr/>
          <a:lstStyle/>
          <a:p>
            <a:r>
              <a:rPr lang="ja-JP" altLang="en-US"/>
              <a:t>モデルの評価</a:t>
            </a:r>
            <a:r>
              <a:rPr lang="en-US" altLang="ja-JP" dirty="0"/>
              <a:t> (1/4)</a:t>
            </a:r>
            <a:endParaRPr lang="en-US" dirty="0"/>
          </a:p>
        </p:txBody>
      </p:sp>
      <p:pic>
        <p:nvPicPr>
          <p:cNvPr id="8" name="図 3">
            <a:extLst>
              <a:ext uri="{FF2B5EF4-FFF2-40B4-BE49-F238E27FC236}">
                <a16:creationId xmlns:a16="http://schemas.microsoft.com/office/drawing/2014/main" id="{2056F059-4608-014D-8D1F-A146FF91128A}"/>
              </a:ext>
            </a:extLst>
          </p:cNvPr>
          <p:cNvPicPr>
            <a:picLocks noChangeAspect="1"/>
          </p:cNvPicPr>
          <p:nvPr/>
        </p:nvPicPr>
        <p:blipFill>
          <a:blip r:embed="rId2"/>
          <a:stretch>
            <a:fillRect/>
          </a:stretch>
        </p:blipFill>
        <p:spPr>
          <a:xfrm>
            <a:off x="808037" y="2963862"/>
            <a:ext cx="6296025" cy="2933700"/>
          </a:xfrm>
          <a:prstGeom prst="rect">
            <a:avLst/>
          </a:prstGeom>
        </p:spPr>
      </p:pic>
      <p:sp>
        <p:nvSpPr>
          <p:cNvPr id="9" name="テキスト ボックス 4">
            <a:extLst>
              <a:ext uri="{FF2B5EF4-FFF2-40B4-BE49-F238E27FC236}">
                <a16:creationId xmlns:a16="http://schemas.microsoft.com/office/drawing/2014/main" id="{58E716DC-43BF-7349-8FBB-609E4CEB974C}"/>
              </a:ext>
            </a:extLst>
          </p:cNvPr>
          <p:cNvSpPr txBox="1"/>
          <p:nvPr/>
        </p:nvSpPr>
        <p:spPr>
          <a:xfrm>
            <a:off x="579437" y="1356395"/>
            <a:ext cx="11584766" cy="960263"/>
          </a:xfrm>
          <a:prstGeom prst="rect">
            <a:avLst/>
          </a:prstGeom>
          <a:noFill/>
        </p:spPr>
        <p:txBody>
          <a:bodyPr wrap="square" lIns="182880" tIns="146304" rIns="182880" bIns="146304" rtlCol="0">
            <a:spAutoFit/>
          </a:bodyPr>
          <a:lstStyle/>
          <a:p>
            <a:pPr defTabSz="932742">
              <a:lnSpc>
                <a:spcPct val="90000"/>
              </a:lnSpc>
              <a:spcAft>
                <a:spcPts val="600"/>
              </a:spcAft>
            </a:pPr>
            <a:r>
              <a:rPr kumimoji="1" lang="en-US" altLang="ja-JP" sz="2400" dirty="0">
                <a:latin typeface="Yu Gothic UI"/>
                <a:ea typeface="Yu Gothic UI"/>
              </a:rPr>
              <a:t>75% </a:t>
            </a:r>
            <a:r>
              <a:rPr kumimoji="1" lang="ja-JP" altLang="en-US" sz="2400">
                <a:latin typeface="Yu Gothic UI"/>
                <a:ea typeface="Yu Gothic UI"/>
              </a:rPr>
              <a:t>のデータを使ってモデルのトレーニングを行いました。今度は残りの </a:t>
            </a:r>
            <a:r>
              <a:rPr kumimoji="1" lang="en-US" altLang="ja-JP" sz="2400" dirty="0">
                <a:latin typeface="Yu Gothic UI"/>
                <a:ea typeface="Yu Gothic UI"/>
              </a:rPr>
              <a:t>25% </a:t>
            </a:r>
            <a:r>
              <a:rPr kumimoji="1" lang="ja-JP" altLang="en-US" sz="2400">
                <a:latin typeface="Yu Gothic UI"/>
                <a:ea typeface="Yu Gothic UI"/>
              </a:rPr>
              <a:t>のデータを使ってデータにスコアを付けて評価をしていきます。以下のように </a:t>
            </a:r>
            <a:r>
              <a:rPr kumimoji="1" lang="en-US" altLang="ja-JP" sz="2400" b="1" dirty="0">
                <a:latin typeface="Yu Gothic UI"/>
                <a:ea typeface="Yu Gothic UI"/>
              </a:rPr>
              <a:t>[Score Model]</a:t>
            </a:r>
            <a:r>
              <a:rPr kumimoji="1" lang="en-US" altLang="ja-JP" sz="2400" dirty="0">
                <a:latin typeface="Yu Gothic UI"/>
                <a:ea typeface="Yu Gothic UI"/>
              </a:rPr>
              <a:t> </a:t>
            </a:r>
            <a:r>
              <a:rPr kumimoji="1" lang="ja-JP" altLang="en-US" sz="2400">
                <a:latin typeface="Yu Gothic UI"/>
                <a:ea typeface="Yu Gothic UI"/>
              </a:rPr>
              <a:t>モジュールを配置します。</a:t>
            </a:r>
          </a:p>
        </p:txBody>
      </p:sp>
      <p:pic>
        <p:nvPicPr>
          <p:cNvPr id="10" name="図 5">
            <a:extLst>
              <a:ext uri="{FF2B5EF4-FFF2-40B4-BE49-F238E27FC236}">
                <a16:creationId xmlns:a16="http://schemas.microsoft.com/office/drawing/2014/main" id="{33FF506E-E1A5-1C41-A470-46F6CFC2E4DC}"/>
              </a:ext>
            </a:extLst>
          </p:cNvPr>
          <p:cNvPicPr>
            <a:picLocks noChangeAspect="1"/>
          </p:cNvPicPr>
          <p:nvPr/>
        </p:nvPicPr>
        <p:blipFill>
          <a:blip r:embed="rId3"/>
          <a:stretch>
            <a:fillRect/>
          </a:stretch>
        </p:blipFill>
        <p:spPr>
          <a:xfrm>
            <a:off x="7455875" y="2963862"/>
            <a:ext cx="609600" cy="514350"/>
          </a:xfrm>
          <a:prstGeom prst="rect">
            <a:avLst/>
          </a:prstGeom>
        </p:spPr>
      </p:pic>
      <p:sp>
        <p:nvSpPr>
          <p:cNvPr id="11" name="テキスト ボックス 6">
            <a:extLst>
              <a:ext uri="{FF2B5EF4-FFF2-40B4-BE49-F238E27FC236}">
                <a16:creationId xmlns:a16="http://schemas.microsoft.com/office/drawing/2014/main" id="{A3E35B55-C534-BB4D-9153-799F1FD0EAB9}"/>
              </a:ext>
            </a:extLst>
          </p:cNvPr>
          <p:cNvSpPr txBox="1"/>
          <p:nvPr/>
        </p:nvSpPr>
        <p:spPr>
          <a:xfrm>
            <a:off x="8065474" y="2781888"/>
            <a:ext cx="4098729" cy="960263"/>
          </a:xfrm>
          <a:prstGeom prst="rect">
            <a:avLst/>
          </a:prstGeom>
          <a:noFill/>
        </p:spPr>
        <p:txBody>
          <a:bodyPr wrap="square" lIns="182880" tIns="146304" rIns="182880" bIns="146304" rtlCol="0">
            <a:spAutoFit/>
          </a:bodyPr>
          <a:lstStyle/>
          <a:p>
            <a:pPr defTabSz="932742">
              <a:lnSpc>
                <a:spcPct val="90000"/>
              </a:lnSpc>
              <a:spcAft>
                <a:spcPts val="600"/>
              </a:spcAft>
            </a:pPr>
            <a:r>
              <a:rPr kumimoji="1" lang="ja-JP" altLang="en-US" sz="2400">
                <a:latin typeface="Yu Gothic UI"/>
                <a:ea typeface="Yu Gothic UI"/>
              </a:rPr>
              <a:t>配置が完了したら、再度 </a:t>
            </a:r>
            <a:r>
              <a:rPr kumimoji="1" lang="en-US" altLang="ja-JP" sz="2400">
                <a:latin typeface="Yu Gothic UI"/>
                <a:ea typeface="Yu Gothic UI"/>
              </a:rPr>
              <a:t>RUN </a:t>
            </a:r>
            <a:r>
              <a:rPr kumimoji="1" lang="ja-JP" altLang="en-US" sz="2400">
                <a:latin typeface="Yu Gothic UI"/>
                <a:ea typeface="Yu Gothic UI"/>
              </a:rPr>
              <a:t>を実行します。</a:t>
            </a:r>
          </a:p>
        </p:txBody>
      </p:sp>
      <p:sp>
        <p:nvSpPr>
          <p:cNvPr id="12" name="角丸四角形 8">
            <a:extLst>
              <a:ext uri="{FF2B5EF4-FFF2-40B4-BE49-F238E27FC236}">
                <a16:creationId xmlns:a16="http://schemas.microsoft.com/office/drawing/2014/main" id="{EA5D8CCE-A083-1C46-A23D-4BBF8EBBED6C}"/>
              </a:ext>
            </a:extLst>
          </p:cNvPr>
          <p:cNvSpPr/>
          <p:nvPr/>
        </p:nvSpPr>
        <p:spPr bwMode="auto">
          <a:xfrm>
            <a:off x="3942902" y="5021262"/>
            <a:ext cx="2905125" cy="762000"/>
          </a:xfrm>
          <a:prstGeom prst="roundRect">
            <a:avLst>
              <a:gd name="adj" fmla="val 4400"/>
            </a:avLst>
          </a:prstGeom>
          <a:noFill/>
          <a:ln w="50800" cap="flat" cmpd="sng" algn="ctr">
            <a:solidFill>
              <a:srgbClr val="FF0000"/>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kumimoji="1" lang="ja-JP" altLang="en-US" sz="2400" kern="0" err="1">
              <a:gradFill>
                <a:gsLst>
                  <a:gs pos="0">
                    <a:srgbClr val="FFFFFF"/>
                  </a:gs>
                  <a:gs pos="100000">
                    <a:srgbClr val="FFFFFF"/>
                  </a:gs>
                </a:gsLst>
                <a:lin ang="5400000" scaled="0"/>
              </a:gradFill>
              <a:latin typeface="Yu Gothic UI"/>
              <a:ea typeface="Yu Gothic UI"/>
              <a:cs typeface="Segoe UI" pitchFamily="34" charset="0"/>
            </a:endParaRPr>
          </a:p>
        </p:txBody>
      </p:sp>
    </p:spTree>
    <p:extLst>
      <p:ext uri="{BB962C8B-B14F-4D97-AF65-F5344CB8AC3E}">
        <p14:creationId xmlns:p14="http://schemas.microsoft.com/office/powerpoint/2010/main" val="80017846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97FE-1133-8742-804C-06FCA123E372}"/>
              </a:ext>
            </a:extLst>
          </p:cNvPr>
          <p:cNvSpPr>
            <a:spLocks noGrp="1"/>
          </p:cNvSpPr>
          <p:nvPr>
            <p:ph type="title"/>
          </p:nvPr>
        </p:nvSpPr>
        <p:spPr/>
        <p:txBody>
          <a:bodyPr/>
          <a:lstStyle/>
          <a:p>
            <a:r>
              <a:rPr lang="ja-JP" altLang="en-US"/>
              <a:t>モデルの評価</a:t>
            </a:r>
            <a:r>
              <a:rPr lang="en-US" altLang="ja-JP" dirty="0"/>
              <a:t> (2/4)</a:t>
            </a:r>
            <a:endParaRPr lang="en-US" dirty="0"/>
          </a:p>
        </p:txBody>
      </p:sp>
      <p:pic>
        <p:nvPicPr>
          <p:cNvPr id="8" name="図 6">
            <a:extLst>
              <a:ext uri="{FF2B5EF4-FFF2-40B4-BE49-F238E27FC236}">
                <a16:creationId xmlns:a16="http://schemas.microsoft.com/office/drawing/2014/main" id="{BBB4D38D-1B29-5B4A-BA41-445C720117DF}"/>
              </a:ext>
            </a:extLst>
          </p:cNvPr>
          <p:cNvPicPr>
            <a:picLocks noChangeAspect="1"/>
          </p:cNvPicPr>
          <p:nvPr/>
        </p:nvPicPr>
        <p:blipFill>
          <a:blip r:embed="rId2"/>
          <a:stretch>
            <a:fillRect/>
          </a:stretch>
        </p:blipFill>
        <p:spPr>
          <a:xfrm>
            <a:off x="731837" y="2073411"/>
            <a:ext cx="6469447" cy="4664210"/>
          </a:xfrm>
          <a:prstGeom prst="rect">
            <a:avLst/>
          </a:prstGeom>
        </p:spPr>
      </p:pic>
      <p:sp>
        <p:nvSpPr>
          <p:cNvPr id="9" name="テキスト ボックス 7">
            <a:extLst>
              <a:ext uri="{FF2B5EF4-FFF2-40B4-BE49-F238E27FC236}">
                <a16:creationId xmlns:a16="http://schemas.microsoft.com/office/drawing/2014/main" id="{734DDB99-99B1-6146-9C45-AAA95A1DD794}"/>
              </a:ext>
            </a:extLst>
          </p:cNvPr>
          <p:cNvSpPr txBox="1"/>
          <p:nvPr/>
        </p:nvSpPr>
        <p:spPr>
          <a:xfrm>
            <a:off x="5380037" y="2354262"/>
            <a:ext cx="1295400" cy="517065"/>
          </a:xfrm>
          <a:prstGeom prst="rect">
            <a:avLst/>
          </a:prstGeom>
          <a:noFill/>
        </p:spPr>
        <p:txBody>
          <a:bodyPr wrap="square" lIns="182880" tIns="146304" rIns="182880" bIns="146304" rtlCol="0">
            <a:spAutoFit/>
          </a:bodyPr>
          <a:lstStyle/>
          <a:p>
            <a:pPr defTabSz="932742">
              <a:lnSpc>
                <a:spcPct val="90000"/>
              </a:lnSpc>
              <a:spcAft>
                <a:spcPts val="600"/>
              </a:spcAft>
            </a:pPr>
            <a:r>
              <a:rPr kumimoji="1" lang="ja-JP" altLang="en-US" sz="1600">
                <a:solidFill>
                  <a:srgbClr val="FF0000"/>
                </a:solidFill>
                <a:latin typeface="Yu Gothic UI"/>
                <a:ea typeface="Yu Gothic UI"/>
              </a:rPr>
              <a:t>実際の値</a:t>
            </a:r>
          </a:p>
        </p:txBody>
      </p:sp>
      <p:sp>
        <p:nvSpPr>
          <p:cNvPr id="10" name="テキスト ボックス 8">
            <a:extLst>
              <a:ext uri="{FF2B5EF4-FFF2-40B4-BE49-F238E27FC236}">
                <a16:creationId xmlns:a16="http://schemas.microsoft.com/office/drawing/2014/main" id="{5642C4A8-D696-4847-94B6-3C2483D04856}"/>
              </a:ext>
            </a:extLst>
          </p:cNvPr>
          <p:cNvSpPr txBox="1"/>
          <p:nvPr/>
        </p:nvSpPr>
        <p:spPr>
          <a:xfrm>
            <a:off x="6234829" y="2354262"/>
            <a:ext cx="1295400" cy="517065"/>
          </a:xfrm>
          <a:prstGeom prst="rect">
            <a:avLst/>
          </a:prstGeom>
          <a:noFill/>
        </p:spPr>
        <p:txBody>
          <a:bodyPr wrap="square" lIns="182880" tIns="146304" rIns="182880" bIns="146304" rtlCol="0">
            <a:spAutoFit/>
          </a:bodyPr>
          <a:lstStyle/>
          <a:p>
            <a:pPr defTabSz="932742">
              <a:lnSpc>
                <a:spcPct val="90000"/>
              </a:lnSpc>
              <a:spcAft>
                <a:spcPts val="600"/>
              </a:spcAft>
            </a:pPr>
            <a:r>
              <a:rPr kumimoji="1" lang="ja-JP" altLang="en-US" sz="1600">
                <a:solidFill>
                  <a:srgbClr val="FF0000"/>
                </a:solidFill>
                <a:latin typeface="Yu Gothic UI"/>
                <a:ea typeface="Yu Gothic UI"/>
              </a:rPr>
              <a:t>予測値</a:t>
            </a:r>
          </a:p>
        </p:txBody>
      </p:sp>
      <p:sp>
        <p:nvSpPr>
          <p:cNvPr id="11" name="矢印: 下 9">
            <a:extLst>
              <a:ext uri="{FF2B5EF4-FFF2-40B4-BE49-F238E27FC236}">
                <a16:creationId xmlns:a16="http://schemas.microsoft.com/office/drawing/2014/main" id="{9CC3E16C-B1C2-5941-9627-69A6F3B966D2}"/>
              </a:ext>
            </a:extLst>
          </p:cNvPr>
          <p:cNvSpPr/>
          <p:nvPr/>
        </p:nvSpPr>
        <p:spPr bwMode="auto">
          <a:xfrm>
            <a:off x="5746506" y="2765735"/>
            <a:ext cx="318755" cy="280617"/>
          </a:xfrm>
          <a:prstGeom prst="downArrow">
            <a:avLst/>
          </a:prstGeom>
          <a:solidFill>
            <a:srgbClr val="FF0000"/>
          </a:solidFill>
          <a:ln w="9525" cap="flat" cmpd="sng" algn="ctr">
            <a:solidFill>
              <a:srgbClr val="FF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1" lang="ja-JP" alt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Yu Gothic UI"/>
              <a:ea typeface="Segoe UI" pitchFamily="34" charset="0"/>
              <a:cs typeface="Segoe UI" pitchFamily="34" charset="0"/>
            </a:endParaRPr>
          </a:p>
        </p:txBody>
      </p:sp>
      <p:sp>
        <p:nvSpPr>
          <p:cNvPr id="12" name="矢印: 下 10">
            <a:extLst>
              <a:ext uri="{FF2B5EF4-FFF2-40B4-BE49-F238E27FC236}">
                <a16:creationId xmlns:a16="http://schemas.microsoft.com/office/drawing/2014/main" id="{7442C6DF-6257-4D47-A386-BE55A99A4BC2}"/>
              </a:ext>
            </a:extLst>
          </p:cNvPr>
          <p:cNvSpPr/>
          <p:nvPr/>
        </p:nvSpPr>
        <p:spPr bwMode="auto">
          <a:xfrm>
            <a:off x="6516059" y="2765735"/>
            <a:ext cx="318755" cy="280617"/>
          </a:xfrm>
          <a:prstGeom prst="downArrow">
            <a:avLst/>
          </a:prstGeom>
          <a:solidFill>
            <a:srgbClr val="FF0000"/>
          </a:solidFill>
          <a:ln w="9525" cap="flat" cmpd="sng" algn="ctr">
            <a:solidFill>
              <a:srgbClr val="FF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1" lang="ja-JP" alt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Yu Gothic UI"/>
              <a:ea typeface="Segoe UI" pitchFamily="34" charset="0"/>
              <a:cs typeface="Segoe UI" pitchFamily="34" charset="0"/>
            </a:endParaRPr>
          </a:p>
        </p:txBody>
      </p:sp>
      <p:sp>
        <p:nvSpPr>
          <p:cNvPr id="13" name="テキスト ボックス 3">
            <a:extLst>
              <a:ext uri="{FF2B5EF4-FFF2-40B4-BE49-F238E27FC236}">
                <a16:creationId xmlns:a16="http://schemas.microsoft.com/office/drawing/2014/main" id="{54D71196-75B7-4C44-9F12-3F875628E3F6}"/>
              </a:ext>
            </a:extLst>
          </p:cNvPr>
          <p:cNvSpPr txBox="1"/>
          <p:nvPr/>
        </p:nvSpPr>
        <p:spPr>
          <a:xfrm>
            <a:off x="579437" y="1356395"/>
            <a:ext cx="11584766" cy="627864"/>
          </a:xfrm>
          <a:prstGeom prst="rect">
            <a:avLst/>
          </a:prstGeom>
          <a:noFill/>
        </p:spPr>
        <p:txBody>
          <a:bodyPr wrap="square" lIns="182880" tIns="146304" rIns="182880" bIns="146304" rtlCol="0">
            <a:spAutoFit/>
          </a:bodyPr>
          <a:lstStyle/>
          <a:p>
            <a:pPr>
              <a:lnSpc>
                <a:spcPct val="90000"/>
              </a:lnSpc>
              <a:spcAft>
                <a:spcPts val="600"/>
              </a:spcAft>
            </a:pPr>
            <a:r>
              <a:rPr kumimoji="1" lang="en-US" altLang="ja-JP" sz="2400" b="1">
                <a:latin typeface="Yu Gothic UI" panose="020B0500000000000000" pitchFamily="34" charset="-128"/>
                <a:ea typeface="Yu Gothic UI" panose="020B0500000000000000" pitchFamily="34" charset="-128"/>
              </a:rPr>
              <a:t>[Score Model]</a:t>
            </a:r>
            <a:r>
              <a:rPr kumimoji="1" lang="en-US" altLang="ja-JP" sz="2400">
                <a:latin typeface="Yu Gothic UI" panose="020B0500000000000000" pitchFamily="34" charset="-128"/>
                <a:ea typeface="Yu Gothic UI" panose="020B0500000000000000" pitchFamily="34" charset="-128"/>
              </a:rPr>
              <a:t> </a:t>
            </a:r>
            <a:r>
              <a:rPr kumimoji="1" lang="ja-JP" altLang="en-US" sz="2400">
                <a:latin typeface="Yu Gothic UI" panose="020B0500000000000000" pitchFamily="34" charset="-128"/>
                <a:ea typeface="Yu Gothic UI" panose="020B0500000000000000" pitchFamily="34" charset="-128"/>
              </a:rPr>
              <a:t>モジュールの下部にある〇をクリックして </a:t>
            </a:r>
            <a:r>
              <a:rPr kumimoji="1" lang="en-US" altLang="ja-JP" sz="2400" b="1">
                <a:latin typeface="Yu Gothic UI" panose="020B0500000000000000" pitchFamily="34" charset="-128"/>
                <a:ea typeface="Yu Gothic UI" panose="020B0500000000000000" pitchFamily="34" charset="-128"/>
              </a:rPr>
              <a:t>[Visualize]</a:t>
            </a:r>
            <a:r>
              <a:rPr kumimoji="1" lang="ja-JP" altLang="en-US" sz="2400">
                <a:latin typeface="Yu Gothic UI" panose="020B0500000000000000" pitchFamily="34" charset="-128"/>
                <a:ea typeface="Yu Gothic UI" panose="020B0500000000000000" pitchFamily="34" charset="-128"/>
              </a:rPr>
              <a:t> を選択します。</a:t>
            </a:r>
          </a:p>
        </p:txBody>
      </p:sp>
    </p:spTree>
    <p:extLst>
      <p:ext uri="{BB962C8B-B14F-4D97-AF65-F5344CB8AC3E}">
        <p14:creationId xmlns:p14="http://schemas.microsoft.com/office/powerpoint/2010/main" val="353416952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67383-C78E-1547-8FB7-85D877090BC5}"/>
              </a:ext>
            </a:extLst>
          </p:cNvPr>
          <p:cNvSpPr>
            <a:spLocks noGrp="1"/>
          </p:cNvSpPr>
          <p:nvPr>
            <p:ph type="title"/>
          </p:nvPr>
        </p:nvSpPr>
        <p:spPr/>
        <p:txBody>
          <a:bodyPr/>
          <a:lstStyle/>
          <a:p>
            <a:r>
              <a:rPr lang="ja-JP" altLang="en-US"/>
              <a:t>モデルの評価</a:t>
            </a:r>
            <a:r>
              <a:rPr lang="en-US" altLang="ja-JP" dirty="0"/>
              <a:t> (3/4)</a:t>
            </a:r>
            <a:endParaRPr lang="en-US" dirty="0"/>
          </a:p>
        </p:txBody>
      </p:sp>
      <p:pic>
        <p:nvPicPr>
          <p:cNvPr id="7" name="図 3">
            <a:extLst>
              <a:ext uri="{FF2B5EF4-FFF2-40B4-BE49-F238E27FC236}">
                <a16:creationId xmlns:a16="http://schemas.microsoft.com/office/drawing/2014/main" id="{32A41F10-41A0-574C-B5FD-70114ED4DABA}"/>
              </a:ext>
            </a:extLst>
          </p:cNvPr>
          <p:cNvPicPr>
            <a:picLocks noChangeAspect="1"/>
          </p:cNvPicPr>
          <p:nvPr/>
        </p:nvPicPr>
        <p:blipFill>
          <a:blip r:embed="rId2"/>
          <a:stretch>
            <a:fillRect/>
          </a:stretch>
        </p:blipFill>
        <p:spPr>
          <a:xfrm>
            <a:off x="579437" y="2582862"/>
            <a:ext cx="7362825" cy="3781425"/>
          </a:xfrm>
          <a:prstGeom prst="rect">
            <a:avLst/>
          </a:prstGeom>
        </p:spPr>
      </p:pic>
      <p:sp>
        <p:nvSpPr>
          <p:cNvPr id="8" name="テキスト ボックス 4">
            <a:extLst>
              <a:ext uri="{FF2B5EF4-FFF2-40B4-BE49-F238E27FC236}">
                <a16:creationId xmlns:a16="http://schemas.microsoft.com/office/drawing/2014/main" id="{F6F6DC1E-EEBA-434E-8A92-AFECC5591438}"/>
              </a:ext>
            </a:extLst>
          </p:cNvPr>
          <p:cNvSpPr txBox="1"/>
          <p:nvPr/>
        </p:nvSpPr>
        <p:spPr>
          <a:xfrm>
            <a:off x="579437" y="1356395"/>
            <a:ext cx="11584766" cy="926407"/>
          </a:xfrm>
          <a:prstGeom prst="rect">
            <a:avLst/>
          </a:prstGeom>
          <a:noFill/>
        </p:spPr>
        <p:txBody>
          <a:bodyPr wrap="square" lIns="182880" tIns="146304" rIns="182880" bIns="146304" rtlCol="0">
            <a:spAutoFit/>
          </a:bodyPr>
          <a:lstStyle/>
          <a:p>
            <a:pPr defTabSz="932742">
              <a:lnSpc>
                <a:spcPct val="90000"/>
              </a:lnSpc>
              <a:spcAft>
                <a:spcPts val="600"/>
              </a:spcAft>
            </a:pPr>
            <a:r>
              <a:rPr kumimoji="1" lang="ja-JP" altLang="en-US" sz="2000">
                <a:gradFill>
                  <a:gsLst>
                    <a:gs pos="2917">
                      <a:srgbClr val="505050"/>
                    </a:gs>
                    <a:gs pos="30000">
                      <a:srgbClr val="505050"/>
                    </a:gs>
                  </a:gsLst>
                  <a:lin ang="5400000" scaled="0"/>
                </a:gradFill>
                <a:latin typeface="Yu Gothic UI"/>
                <a:ea typeface="Yu Gothic UI"/>
              </a:rPr>
              <a:t>結果の品質をテストするために、</a:t>
            </a:r>
            <a:r>
              <a:rPr kumimoji="1" lang="en-US" altLang="ja-JP" sz="2000" b="1">
                <a:gradFill>
                  <a:gsLst>
                    <a:gs pos="2917">
                      <a:srgbClr val="505050"/>
                    </a:gs>
                    <a:gs pos="30000">
                      <a:srgbClr val="505050"/>
                    </a:gs>
                  </a:gsLst>
                  <a:lin ang="5400000" scaled="0"/>
                </a:gradFill>
                <a:latin typeface="Yu Gothic UI"/>
                <a:ea typeface="Yu Gothic UI"/>
              </a:rPr>
              <a:t>[Evaluate Model]</a:t>
            </a:r>
            <a:r>
              <a:rPr kumimoji="1" lang="en-US" altLang="ja-JP" sz="2000">
                <a:gradFill>
                  <a:gsLst>
                    <a:gs pos="2917">
                      <a:srgbClr val="505050"/>
                    </a:gs>
                    <a:gs pos="30000">
                      <a:srgbClr val="505050"/>
                    </a:gs>
                  </a:gsLst>
                  <a:lin ang="5400000" scaled="0"/>
                </a:gradFill>
                <a:latin typeface="Yu Gothic UI"/>
                <a:ea typeface="Yu Gothic UI"/>
              </a:rPr>
              <a:t> </a:t>
            </a:r>
            <a:r>
              <a:rPr kumimoji="1" lang="ja-JP" altLang="en-US" sz="2000">
                <a:gradFill>
                  <a:gsLst>
                    <a:gs pos="2917">
                      <a:srgbClr val="505050"/>
                    </a:gs>
                    <a:gs pos="30000">
                      <a:srgbClr val="505050"/>
                    </a:gs>
                  </a:gsLst>
                  <a:lin ang="5400000" scaled="0"/>
                </a:gradFill>
                <a:latin typeface="Yu Gothic UI"/>
                <a:ea typeface="Yu Gothic UI"/>
              </a:rPr>
              <a:t>モジュールを以下のように配置します。</a:t>
            </a:r>
            <a:endParaRPr kumimoji="1" lang="en-US" altLang="ja-JP" sz="2000">
              <a:gradFill>
                <a:gsLst>
                  <a:gs pos="2917">
                    <a:srgbClr val="505050"/>
                  </a:gs>
                  <a:gs pos="30000">
                    <a:srgbClr val="505050"/>
                  </a:gs>
                </a:gsLst>
                <a:lin ang="5400000" scaled="0"/>
              </a:gradFill>
              <a:latin typeface="Yu Gothic UI"/>
              <a:ea typeface="Yu Gothic UI"/>
            </a:endParaRPr>
          </a:p>
          <a:p>
            <a:pPr defTabSz="932742">
              <a:lnSpc>
                <a:spcPct val="90000"/>
              </a:lnSpc>
              <a:spcAft>
                <a:spcPts val="600"/>
              </a:spcAft>
            </a:pPr>
            <a:r>
              <a:rPr kumimoji="1" lang="ja-JP" altLang="en-US" sz="2000">
                <a:gradFill>
                  <a:gsLst>
                    <a:gs pos="2917">
                      <a:srgbClr val="505050"/>
                    </a:gs>
                    <a:gs pos="30000">
                      <a:srgbClr val="505050"/>
                    </a:gs>
                  </a:gsLst>
                  <a:lin ang="5400000" scaled="0"/>
                </a:gradFill>
                <a:latin typeface="Yu Gothic UI"/>
                <a:ea typeface="Yu Gothic UI"/>
              </a:rPr>
              <a:t>配置したら　　　を実行します。</a:t>
            </a:r>
          </a:p>
        </p:txBody>
      </p:sp>
      <p:pic>
        <p:nvPicPr>
          <p:cNvPr id="9" name="図 5">
            <a:extLst>
              <a:ext uri="{FF2B5EF4-FFF2-40B4-BE49-F238E27FC236}">
                <a16:creationId xmlns:a16="http://schemas.microsoft.com/office/drawing/2014/main" id="{B8DB5994-4CC9-F445-ADCA-B11BD5BAE648}"/>
              </a:ext>
            </a:extLst>
          </p:cNvPr>
          <p:cNvPicPr>
            <a:picLocks noChangeAspect="1"/>
          </p:cNvPicPr>
          <p:nvPr/>
        </p:nvPicPr>
        <p:blipFill>
          <a:blip r:embed="rId3"/>
          <a:stretch>
            <a:fillRect/>
          </a:stretch>
        </p:blipFill>
        <p:spPr>
          <a:xfrm>
            <a:off x="1951037" y="1807221"/>
            <a:ext cx="609600" cy="514350"/>
          </a:xfrm>
          <a:prstGeom prst="rect">
            <a:avLst/>
          </a:prstGeom>
        </p:spPr>
      </p:pic>
      <p:sp>
        <p:nvSpPr>
          <p:cNvPr id="10" name="角丸四角形 8">
            <a:extLst>
              <a:ext uri="{FF2B5EF4-FFF2-40B4-BE49-F238E27FC236}">
                <a16:creationId xmlns:a16="http://schemas.microsoft.com/office/drawing/2014/main" id="{1E79F8A4-5A65-AB4C-B066-327D1F5D4ACB}"/>
              </a:ext>
            </a:extLst>
          </p:cNvPr>
          <p:cNvSpPr/>
          <p:nvPr/>
        </p:nvSpPr>
        <p:spPr bwMode="auto">
          <a:xfrm>
            <a:off x="5006234" y="5614324"/>
            <a:ext cx="2905125" cy="762000"/>
          </a:xfrm>
          <a:prstGeom prst="roundRect">
            <a:avLst>
              <a:gd name="adj" fmla="val 4400"/>
            </a:avLst>
          </a:prstGeom>
          <a:noFill/>
          <a:ln w="50800" cap="flat" cmpd="sng" algn="ctr">
            <a:solidFill>
              <a:srgbClr val="FF0000"/>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kumimoji="1" lang="ja-JP" altLang="en-US" sz="2400" kern="0" err="1">
              <a:gradFill>
                <a:gsLst>
                  <a:gs pos="0">
                    <a:srgbClr val="FFFFFF"/>
                  </a:gs>
                  <a:gs pos="100000">
                    <a:srgbClr val="FFFFFF"/>
                  </a:gs>
                </a:gsLst>
                <a:lin ang="5400000" scaled="0"/>
              </a:gradFill>
              <a:latin typeface="Yu Gothic UI"/>
              <a:ea typeface="Yu Gothic UI"/>
              <a:cs typeface="Segoe UI" pitchFamily="34" charset="0"/>
            </a:endParaRPr>
          </a:p>
        </p:txBody>
      </p:sp>
    </p:spTree>
    <p:extLst>
      <p:ext uri="{BB962C8B-B14F-4D97-AF65-F5344CB8AC3E}">
        <p14:creationId xmlns:p14="http://schemas.microsoft.com/office/powerpoint/2010/main" val="4987761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CDDB2-3235-1346-8766-4334858BC6B1}"/>
              </a:ext>
            </a:extLst>
          </p:cNvPr>
          <p:cNvSpPr>
            <a:spLocks noGrp="1"/>
          </p:cNvSpPr>
          <p:nvPr>
            <p:ph type="title"/>
          </p:nvPr>
        </p:nvSpPr>
        <p:spPr/>
        <p:txBody>
          <a:bodyPr/>
          <a:lstStyle/>
          <a:p>
            <a:r>
              <a:rPr lang="en-US" altLang="ja-JP" dirty="0">
                <a:latin typeface="Yu Gothic UI" panose="020B0500000000000000" pitchFamily="50" charset="-128"/>
                <a:ea typeface="Yu Gothic UI" panose="020B0500000000000000" pitchFamily="50" charset="-128"/>
              </a:rPr>
              <a:t>Hands-on </a:t>
            </a:r>
            <a:r>
              <a:rPr lang="ja-JP" altLang="en-US">
                <a:latin typeface="Yu Gothic UI" panose="020B0500000000000000" pitchFamily="50" charset="-128"/>
                <a:ea typeface="Yu Gothic UI" panose="020B0500000000000000" pitchFamily="50" charset="-128"/>
              </a:rPr>
              <a:t>自動車の価格予測</a:t>
            </a:r>
            <a:endParaRPr lang="en-US" dirty="0"/>
          </a:p>
        </p:txBody>
      </p:sp>
      <p:pic>
        <p:nvPicPr>
          <p:cNvPr id="4" name="図 3">
            <a:extLst>
              <a:ext uri="{FF2B5EF4-FFF2-40B4-BE49-F238E27FC236}">
                <a16:creationId xmlns:a16="http://schemas.microsoft.com/office/drawing/2014/main" id="{17CE0877-6384-C84C-8F28-D207957B120F}"/>
              </a:ext>
            </a:extLst>
          </p:cNvPr>
          <p:cNvPicPr>
            <a:picLocks noChangeAspect="1"/>
          </p:cNvPicPr>
          <p:nvPr/>
        </p:nvPicPr>
        <p:blipFill>
          <a:blip r:embed="rId2"/>
          <a:stretch>
            <a:fillRect/>
          </a:stretch>
        </p:blipFill>
        <p:spPr>
          <a:xfrm>
            <a:off x="278889" y="2166149"/>
            <a:ext cx="5296668" cy="4419600"/>
          </a:xfrm>
          <a:prstGeom prst="rect">
            <a:avLst/>
          </a:prstGeom>
        </p:spPr>
      </p:pic>
      <p:pic>
        <p:nvPicPr>
          <p:cNvPr id="5" name="図 4">
            <a:extLst>
              <a:ext uri="{FF2B5EF4-FFF2-40B4-BE49-F238E27FC236}">
                <a16:creationId xmlns:a16="http://schemas.microsoft.com/office/drawing/2014/main" id="{1EBD65C5-04DD-C14B-BF1F-BF6499400B52}"/>
              </a:ext>
            </a:extLst>
          </p:cNvPr>
          <p:cNvPicPr>
            <a:picLocks noChangeAspect="1"/>
          </p:cNvPicPr>
          <p:nvPr/>
        </p:nvPicPr>
        <p:blipFill>
          <a:blip r:embed="rId3"/>
          <a:stretch>
            <a:fillRect/>
          </a:stretch>
        </p:blipFill>
        <p:spPr>
          <a:xfrm>
            <a:off x="6364692" y="2251653"/>
            <a:ext cx="5548419" cy="4355828"/>
          </a:xfrm>
          <a:prstGeom prst="rect">
            <a:avLst/>
          </a:prstGeom>
          <a:effectLst>
            <a:outerShdw blurRad="50800" dist="38100" dir="2700000" algn="tl" rotWithShape="0">
              <a:prstClr val="black">
                <a:alpha val="40000"/>
              </a:prstClr>
            </a:outerShdw>
          </a:effectLst>
        </p:spPr>
      </p:pic>
      <p:sp>
        <p:nvSpPr>
          <p:cNvPr id="6" name="テキスト ボックス 5">
            <a:extLst>
              <a:ext uri="{FF2B5EF4-FFF2-40B4-BE49-F238E27FC236}">
                <a16:creationId xmlns:a16="http://schemas.microsoft.com/office/drawing/2014/main" id="{E5F9A3B9-1F89-B848-A722-4EE552EE70DE}"/>
              </a:ext>
            </a:extLst>
          </p:cNvPr>
          <p:cNvSpPr txBox="1"/>
          <p:nvPr/>
        </p:nvSpPr>
        <p:spPr>
          <a:xfrm>
            <a:off x="350837" y="1212849"/>
            <a:ext cx="11813366" cy="960263"/>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2400">
                <a:latin typeface="Yu Gothic UI" panose="020B0500000000000000" pitchFamily="50" charset="-128"/>
                <a:ea typeface="Yu Gothic UI" panose="020B0500000000000000" pitchFamily="50" charset="-128"/>
              </a:rPr>
              <a:t>新製品の適正価格の求めるために、製品仕様・技術仕様などの変数に基づいて自動車の価格を予測するモデルを作成します。予測値を参考にして戦略的な価格設定を行います。</a:t>
            </a:r>
            <a:endParaRPr kumimoji="1" lang="en-US" altLang="ja-JP" sz="2400" dirty="0">
              <a:latin typeface="Yu Gothic UI" panose="020B0500000000000000" pitchFamily="50" charset="-128"/>
              <a:ea typeface="Yu Gothic UI" panose="020B0500000000000000" pitchFamily="50" charset="-128"/>
            </a:endParaRPr>
          </a:p>
        </p:txBody>
      </p:sp>
      <p:pic>
        <p:nvPicPr>
          <p:cNvPr id="7" name="図 6">
            <a:extLst>
              <a:ext uri="{FF2B5EF4-FFF2-40B4-BE49-F238E27FC236}">
                <a16:creationId xmlns:a16="http://schemas.microsoft.com/office/drawing/2014/main" id="{0E59859B-D29D-2B43-919E-7BF1AFFABD95}"/>
              </a:ext>
            </a:extLst>
          </p:cNvPr>
          <p:cNvPicPr>
            <a:picLocks noChangeAspect="1"/>
          </p:cNvPicPr>
          <p:nvPr/>
        </p:nvPicPr>
        <p:blipFill>
          <a:blip r:embed="rId4"/>
          <a:stretch>
            <a:fillRect/>
          </a:stretch>
        </p:blipFill>
        <p:spPr>
          <a:xfrm>
            <a:off x="8963602" y="2004837"/>
            <a:ext cx="3238500" cy="2171700"/>
          </a:xfrm>
          <a:prstGeom prst="rect">
            <a:avLst/>
          </a:prstGeom>
        </p:spPr>
      </p:pic>
    </p:spTree>
    <p:extLst>
      <p:ext uri="{BB962C8B-B14F-4D97-AF65-F5344CB8AC3E}">
        <p14:creationId xmlns:p14="http://schemas.microsoft.com/office/powerpoint/2010/main" val="189256697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C95F9-AB67-DB41-BD81-D8ED6E9349DF}"/>
              </a:ext>
            </a:extLst>
          </p:cNvPr>
          <p:cNvSpPr>
            <a:spLocks noGrp="1"/>
          </p:cNvSpPr>
          <p:nvPr>
            <p:ph type="title"/>
          </p:nvPr>
        </p:nvSpPr>
        <p:spPr/>
        <p:txBody>
          <a:bodyPr/>
          <a:lstStyle/>
          <a:p>
            <a:r>
              <a:rPr lang="ja-JP" altLang="en-US"/>
              <a:t>モデルの評価</a:t>
            </a:r>
            <a:r>
              <a:rPr lang="en-US" altLang="ja-JP" dirty="0"/>
              <a:t> (4/4)</a:t>
            </a:r>
            <a:endParaRPr lang="en-US" dirty="0"/>
          </a:p>
        </p:txBody>
      </p:sp>
      <p:pic>
        <p:nvPicPr>
          <p:cNvPr id="8" name="図 3">
            <a:extLst>
              <a:ext uri="{FF2B5EF4-FFF2-40B4-BE49-F238E27FC236}">
                <a16:creationId xmlns:a16="http://schemas.microsoft.com/office/drawing/2014/main" id="{ECDB1571-F162-B845-A0CE-7792330E775E}"/>
              </a:ext>
            </a:extLst>
          </p:cNvPr>
          <p:cNvPicPr>
            <a:picLocks noChangeAspect="1"/>
          </p:cNvPicPr>
          <p:nvPr/>
        </p:nvPicPr>
        <p:blipFill>
          <a:blip r:embed="rId2"/>
          <a:stretch>
            <a:fillRect/>
          </a:stretch>
        </p:blipFill>
        <p:spPr>
          <a:xfrm>
            <a:off x="503237" y="1434292"/>
            <a:ext cx="4223840" cy="5310187"/>
          </a:xfrm>
          <a:prstGeom prst="rect">
            <a:avLst/>
          </a:prstGeom>
        </p:spPr>
      </p:pic>
      <p:sp>
        <p:nvSpPr>
          <p:cNvPr id="9" name="テキスト ボックス 4">
            <a:extLst>
              <a:ext uri="{FF2B5EF4-FFF2-40B4-BE49-F238E27FC236}">
                <a16:creationId xmlns:a16="http://schemas.microsoft.com/office/drawing/2014/main" id="{7C4C10DE-FF1E-1845-88A7-992D18B20EC5}"/>
              </a:ext>
            </a:extLst>
          </p:cNvPr>
          <p:cNvSpPr txBox="1"/>
          <p:nvPr/>
        </p:nvSpPr>
        <p:spPr>
          <a:xfrm>
            <a:off x="4922837" y="1356395"/>
            <a:ext cx="7241366" cy="849463"/>
          </a:xfrm>
          <a:prstGeom prst="rect">
            <a:avLst/>
          </a:prstGeom>
          <a:noFill/>
        </p:spPr>
        <p:txBody>
          <a:bodyPr wrap="square" lIns="182880" tIns="146304" rIns="182880" bIns="146304" rtlCol="0">
            <a:spAutoFit/>
          </a:bodyPr>
          <a:lstStyle/>
          <a:p>
            <a:pPr defTabSz="932742">
              <a:lnSpc>
                <a:spcPct val="90000"/>
              </a:lnSpc>
              <a:spcAft>
                <a:spcPts val="600"/>
              </a:spcAft>
            </a:pPr>
            <a:r>
              <a:rPr kumimoji="1" lang="en-US" altLang="ja-JP" sz="2000" b="1" dirty="0">
                <a:latin typeface="Yu Gothic UI"/>
                <a:ea typeface="Yu Gothic UI"/>
              </a:rPr>
              <a:t>[Evaluate Model]</a:t>
            </a:r>
            <a:r>
              <a:rPr kumimoji="1" lang="en-US" altLang="ja-JP" sz="2000" dirty="0">
                <a:latin typeface="Yu Gothic UI"/>
                <a:ea typeface="Yu Gothic UI"/>
              </a:rPr>
              <a:t> </a:t>
            </a:r>
            <a:r>
              <a:rPr kumimoji="1" lang="ja-JP" altLang="en-US" sz="2000" dirty="0">
                <a:latin typeface="Yu Gothic UI"/>
                <a:ea typeface="Yu Gothic UI"/>
              </a:rPr>
              <a:t>モジュールの下部にある〇をクリックして </a:t>
            </a:r>
            <a:r>
              <a:rPr kumimoji="1" lang="en-US" altLang="ja-JP" sz="2000" b="1" dirty="0">
                <a:latin typeface="Yu Gothic UI"/>
                <a:ea typeface="Yu Gothic UI"/>
              </a:rPr>
              <a:t>[Visualize]</a:t>
            </a:r>
            <a:r>
              <a:rPr kumimoji="1" lang="ja-JP" altLang="en-US" sz="2000" dirty="0">
                <a:latin typeface="Yu Gothic UI"/>
                <a:ea typeface="Yu Gothic UI"/>
              </a:rPr>
              <a:t> を選択します。</a:t>
            </a:r>
          </a:p>
        </p:txBody>
      </p:sp>
      <mc:AlternateContent xmlns:mc="http://schemas.openxmlformats.org/markup-compatibility/2006" xmlns:a14="http://schemas.microsoft.com/office/drawing/2010/main">
        <mc:Choice Requires="a14">
          <p:graphicFrame>
            <p:nvGraphicFramePr>
              <p:cNvPr id="10" name="表 5">
                <a:extLst>
                  <a:ext uri="{FF2B5EF4-FFF2-40B4-BE49-F238E27FC236}">
                    <a16:creationId xmlns:a16="http://schemas.microsoft.com/office/drawing/2014/main" id="{4A9728AF-067D-4846-9126-F5120859F15B}"/>
                  </a:ext>
                </a:extLst>
              </p:cNvPr>
              <p:cNvGraphicFramePr>
                <a:graphicFrameLocks noGrp="1"/>
              </p:cNvGraphicFramePr>
              <p:nvPr>
                <p:extLst>
                  <p:ext uri="{D42A27DB-BD31-4B8C-83A1-F6EECF244321}">
                    <p14:modId xmlns:p14="http://schemas.microsoft.com/office/powerpoint/2010/main" val="3446066290"/>
                  </p:ext>
                </p:extLst>
              </p:nvPr>
            </p:nvGraphicFramePr>
            <p:xfrm>
              <a:off x="5378176" y="2430462"/>
              <a:ext cx="6330687" cy="3870960"/>
            </p:xfrm>
            <a:graphic>
              <a:graphicData uri="http://schemas.openxmlformats.org/drawingml/2006/table">
                <a:tbl>
                  <a:tblPr firstRow="1" bandRow="1"/>
                  <a:tblGrid>
                    <a:gridCol w="3420027">
                      <a:extLst>
                        <a:ext uri="{9D8B030D-6E8A-4147-A177-3AD203B41FA5}">
                          <a16:colId xmlns:a16="http://schemas.microsoft.com/office/drawing/2014/main" val="1896060987"/>
                        </a:ext>
                      </a:extLst>
                    </a:gridCol>
                    <a:gridCol w="2910660">
                      <a:extLst>
                        <a:ext uri="{9D8B030D-6E8A-4147-A177-3AD203B41FA5}">
                          <a16:colId xmlns:a16="http://schemas.microsoft.com/office/drawing/2014/main" val="994394027"/>
                        </a:ext>
                      </a:extLst>
                    </a:gridCol>
                  </a:tblGrid>
                  <a:tr h="242336">
                    <a:tc>
                      <a:txBody>
                        <a:bodyPr/>
                        <a:lstStyle>
                          <a:lvl1pPr marL="0" algn="l" defTabSz="932742" rtl="0" eaLnBrk="1" latinLnBrk="0" hangingPunct="1">
                            <a:defRPr sz="1800" b="1" kern="1200">
                              <a:solidFill>
                                <a:schemeClr val="lt1"/>
                              </a:solidFill>
                              <a:latin typeface="Yu Gothic UI"/>
                              <a:ea typeface="Yu Gothic UI"/>
                            </a:defRPr>
                          </a:lvl1pPr>
                          <a:lvl2pPr marL="466371" algn="l" defTabSz="932742" rtl="0" eaLnBrk="1" latinLnBrk="0" hangingPunct="1">
                            <a:defRPr sz="1800" b="1" kern="1200">
                              <a:solidFill>
                                <a:schemeClr val="lt1"/>
                              </a:solidFill>
                              <a:latin typeface="Yu Gothic UI"/>
                              <a:ea typeface="Yu Gothic UI"/>
                            </a:defRPr>
                          </a:lvl2pPr>
                          <a:lvl3pPr marL="932742" algn="l" defTabSz="932742" rtl="0" eaLnBrk="1" latinLnBrk="0" hangingPunct="1">
                            <a:defRPr sz="1800" b="1" kern="1200">
                              <a:solidFill>
                                <a:schemeClr val="lt1"/>
                              </a:solidFill>
                              <a:latin typeface="Yu Gothic UI"/>
                              <a:ea typeface="Yu Gothic UI"/>
                            </a:defRPr>
                          </a:lvl3pPr>
                          <a:lvl4pPr marL="1399113" algn="l" defTabSz="932742" rtl="0" eaLnBrk="1" latinLnBrk="0" hangingPunct="1">
                            <a:defRPr sz="1800" b="1" kern="1200">
                              <a:solidFill>
                                <a:schemeClr val="lt1"/>
                              </a:solidFill>
                              <a:latin typeface="Yu Gothic UI"/>
                              <a:ea typeface="Yu Gothic UI"/>
                            </a:defRPr>
                          </a:lvl4pPr>
                          <a:lvl5pPr marL="1865484" algn="l" defTabSz="932742" rtl="0" eaLnBrk="1" latinLnBrk="0" hangingPunct="1">
                            <a:defRPr sz="1800" b="1" kern="1200">
                              <a:solidFill>
                                <a:schemeClr val="lt1"/>
                              </a:solidFill>
                              <a:latin typeface="Yu Gothic UI"/>
                              <a:ea typeface="Yu Gothic UI"/>
                            </a:defRPr>
                          </a:lvl5pPr>
                          <a:lvl6pPr marL="2331856" algn="l" defTabSz="932742" rtl="0" eaLnBrk="1" latinLnBrk="0" hangingPunct="1">
                            <a:defRPr sz="1800" b="1" kern="1200">
                              <a:solidFill>
                                <a:schemeClr val="lt1"/>
                              </a:solidFill>
                              <a:latin typeface="Yu Gothic UI"/>
                              <a:ea typeface="Yu Gothic UI"/>
                            </a:defRPr>
                          </a:lvl6pPr>
                          <a:lvl7pPr marL="2798226" algn="l" defTabSz="932742" rtl="0" eaLnBrk="1" latinLnBrk="0" hangingPunct="1">
                            <a:defRPr sz="1800" b="1" kern="1200">
                              <a:solidFill>
                                <a:schemeClr val="lt1"/>
                              </a:solidFill>
                              <a:latin typeface="Yu Gothic UI"/>
                              <a:ea typeface="Yu Gothic UI"/>
                            </a:defRPr>
                          </a:lvl7pPr>
                          <a:lvl8pPr marL="3264597" algn="l" defTabSz="932742" rtl="0" eaLnBrk="1" latinLnBrk="0" hangingPunct="1">
                            <a:defRPr sz="1800" b="1" kern="1200">
                              <a:solidFill>
                                <a:schemeClr val="lt1"/>
                              </a:solidFill>
                              <a:latin typeface="Yu Gothic UI"/>
                              <a:ea typeface="Yu Gothic UI"/>
                            </a:defRPr>
                          </a:lvl8pPr>
                          <a:lvl9pPr marL="3730969" algn="l" defTabSz="932742" rtl="0" eaLnBrk="1" latinLnBrk="0" hangingPunct="1">
                            <a:defRPr sz="1800" b="1" kern="1200">
                              <a:solidFill>
                                <a:schemeClr val="lt1"/>
                              </a:solidFill>
                              <a:latin typeface="Yu Gothic UI"/>
                              <a:ea typeface="Yu Gothic UI"/>
                            </a:defRPr>
                          </a:lvl9pPr>
                        </a:lstStyle>
                        <a:p>
                          <a:r>
                            <a:rPr kumimoji="1" lang="ja-JP" altLang="en-US" sz="2000" b="0" i="0">
                              <a:latin typeface="Yu Gothic UI" panose="020B0500000000000000" pitchFamily="50" charset="-128"/>
                              <a:ea typeface="Yu Gothic UI" panose="020B0500000000000000" pitchFamily="50" charset="-128"/>
                            </a:rPr>
                            <a:t>評価方法</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188F"/>
                        </a:solidFill>
                      </a:tcPr>
                    </a:tc>
                    <a:tc>
                      <a:txBody>
                        <a:bodyPr/>
                        <a:lstStyle>
                          <a:lvl1pPr marL="0" algn="l" defTabSz="932742" rtl="0" eaLnBrk="1" latinLnBrk="0" hangingPunct="1">
                            <a:defRPr sz="1800" b="1" kern="1200">
                              <a:solidFill>
                                <a:schemeClr val="lt1"/>
                              </a:solidFill>
                              <a:latin typeface="Yu Gothic UI"/>
                              <a:ea typeface="Yu Gothic UI"/>
                            </a:defRPr>
                          </a:lvl1pPr>
                          <a:lvl2pPr marL="466371" algn="l" defTabSz="932742" rtl="0" eaLnBrk="1" latinLnBrk="0" hangingPunct="1">
                            <a:defRPr sz="1800" b="1" kern="1200">
                              <a:solidFill>
                                <a:schemeClr val="lt1"/>
                              </a:solidFill>
                              <a:latin typeface="Yu Gothic UI"/>
                              <a:ea typeface="Yu Gothic UI"/>
                            </a:defRPr>
                          </a:lvl2pPr>
                          <a:lvl3pPr marL="932742" algn="l" defTabSz="932742" rtl="0" eaLnBrk="1" latinLnBrk="0" hangingPunct="1">
                            <a:defRPr sz="1800" b="1" kern="1200">
                              <a:solidFill>
                                <a:schemeClr val="lt1"/>
                              </a:solidFill>
                              <a:latin typeface="Yu Gothic UI"/>
                              <a:ea typeface="Yu Gothic UI"/>
                            </a:defRPr>
                          </a:lvl3pPr>
                          <a:lvl4pPr marL="1399113" algn="l" defTabSz="932742" rtl="0" eaLnBrk="1" latinLnBrk="0" hangingPunct="1">
                            <a:defRPr sz="1800" b="1" kern="1200">
                              <a:solidFill>
                                <a:schemeClr val="lt1"/>
                              </a:solidFill>
                              <a:latin typeface="Yu Gothic UI"/>
                              <a:ea typeface="Yu Gothic UI"/>
                            </a:defRPr>
                          </a:lvl4pPr>
                          <a:lvl5pPr marL="1865484" algn="l" defTabSz="932742" rtl="0" eaLnBrk="1" latinLnBrk="0" hangingPunct="1">
                            <a:defRPr sz="1800" b="1" kern="1200">
                              <a:solidFill>
                                <a:schemeClr val="lt1"/>
                              </a:solidFill>
                              <a:latin typeface="Yu Gothic UI"/>
                              <a:ea typeface="Yu Gothic UI"/>
                            </a:defRPr>
                          </a:lvl5pPr>
                          <a:lvl6pPr marL="2331856" algn="l" defTabSz="932742" rtl="0" eaLnBrk="1" latinLnBrk="0" hangingPunct="1">
                            <a:defRPr sz="1800" b="1" kern="1200">
                              <a:solidFill>
                                <a:schemeClr val="lt1"/>
                              </a:solidFill>
                              <a:latin typeface="Yu Gothic UI"/>
                              <a:ea typeface="Yu Gothic UI"/>
                            </a:defRPr>
                          </a:lvl6pPr>
                          <a:lvl7pPr marL="2798226" algn="l" defTabSz="932742" rtl="0" eaLnBrk="1" latinLnBrk="0" hangingPunct="1">
                            <a:defRPr sz="1800" b="1" kern="1200">
                              <a:solidFill>
                                <a:schemeClr val="lt1"/>
                              </a:solidFill>
                              <a:latin typeface="Yu Gothic UI"/>
                              <a:ea typeface="Yu Gothic UI"/>
                            </a:defRPr>
                          </a:lvl7pPr>
                          <a:lvl8pPr marL="3264597" algn="l" defTabSz="932742" rtl="0" eaLnBrk="1" latinLnBrk="0" hangingPunct="1">
                            <a:defRPr sz="1800" b="1" kern="1200">
                              <a:solidFill>
                                <a:schemeClr val="lt1"/>
                              </a:solidFill>
                              <a:latin typeface="Yu Gothic UI"/>
                              <a:ea typeface="Yu Gothic UI"/>
                            </a:defRPr>
                          </a:lvl8pPr>
                          <a:lvl9pPr marL="3730969" algn="l" defTabSz="932742" rtl="0" eaLnBrk="1" latinLnBrk="0" hangingPunct="1">
                            <a:defRPr sz="1800" b="1" kern="1200">
                              <a:solidFill>
                                <a:schemeClr val="lt1"/>
                              </a:solidFill>
                              <a:latin typeface="Yu Gothic UI"/>
                              <a:ea typeface="Yu Gothic UI"/>
                            </a:defRPr>
                          </a:lvl9pPr>
                        </a:lstStyle>
                        <a:p>
                          <a:r>
                            <a:rPr kumimoji="1" lang="ja-JP" altLang="en-US" sz="2000" b="0" i="0">
                              <a:latin typeface="Yu Gothic UI" panose="020B0500000000000000" pitchFamily="50" charset="-128"/>
                              <a:ea typeface="Yu Gothic UI" panose="020B0500000000000000" pitchFamily="50" charset="-128"/>
                            </a:rPr>
                            <a:t>概要</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188F"/>
                        </a:solidFill>
                      </a:tcPr>
                    </a:tc>
                    <a:extLst>
                      <a:ext uri="{0D108BD9-81ED-4DB2-BD59-A6C34878D82A}">
                        <a16:rowId xmlns:a16="http://schemas.microsoft.com/office/drawing/2014/main" val="3751489117"/>
                      </a:ext>
                    </a:extLst>
                  </a:tr>
                  <a:tr h="512142">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ja-JP" altLang="en-US" sz="1800" b="0" i="0">
                              <a:latin typeface="Yu Gothic UI" panose="020B0500000000000000" pitchFamily="50" charset="-128"/>
                              <a:ea typeface="Yu Gothic UI" panose="020B0500000000000000" pitchFamily="50" charset="-128"/>
                            </a:rPr>
                            <a:t>平均絶対誤差</a:t>
                          </a:r>
                          <a:endParaRPr kumimoji="1" lang="en-US" altLang="ja-JP" sz="1800" b="0" i="0">
                            <a:latin typeface="Yu Gothic UI" panose="020B0500000000000000" pitchFamily="50" charset="-128"/>
                            <a:ea typeface="Yu Gothic UI" panose="020B0500000000000000" pitchFamily="50" charset="-128"/>
                          </a:endParaRPr>
                        </a:p>
                        <a:p>
                          <a:r>
                            <a:rPr kumimoji="1" lang="en-US" altLang="ja-JP" sz="1800" b="0" i="0">
                              <a:latin typeface="Yu Gothic UI" panose="020B0500000000000000" pitchFamily="50" charset="-128"/>
                              <a:ea typeface="Yu Gothic UI" panose="020B0500000000000000" pitchFamily="50" charset="-128"/>
                            </a:rPr>
                            <a:t>(Mean Absolute Error: MAE)</a:t>
                          </a:r>
                          <a:endParaRPr kumimoji="1" lang="ja-JP" altLang="en-US" sz="1800" b="0" i="0">
                            <a:latin typeface="Yu Gothic UI" panose="020B0500000000000000" pitchFamily="50" charset="-128"/>
                            <a:ea typeface="Yu Gothic UI" panose="020B0500000000000000" pitchFamily="50" charset="-128"/>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188F">
                            <a:tint val="40000"/>
                          </a:srgbClr>
                        </a:solidFill>
                      </a:tcPr>
                    </a:tc>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ja-JP" altLang="en-US" sz="1800" b="0" i="0">
                              <a:latin typeface="Yu Gothic UI" panose="020B0500000000000000" pitchFamily="50" charset="-128"/>
                              <a:ea typeface="Yu Gothic UI" panose="020B0500000000000000" pitchFamily="50" charset="-128"/>
                            </a:rPr>
                            <a:t>絶対誤差の平均値</a:t>
                          </a:r>
                          <a:endParaRPr kumimoji="1" lang="en-US" altLang="ja-JP" sz="1800" b="0" i="0">
                            <a:latin typeface="Yu Gothic UI" panose="020B0500000000000000" pitchFamily="50" charset="-128"/>
                            <a:ea typeface="Yu Gothic UI" panose="020B0500000000000000" pitchFamily="50" charset="-128"/>
                          </a:endParaRPr>
                        </a:p>
                        <a:p>
                          <a:endParaRPr kumimoji="1" lang="ja-JP" altLang="en-US" sz="1800" b="0" i="0">
                            <a:latin typeface="Yu Gothic UI" panose="020B0500000000000000" pitchFamily="50" charset="-128"/>
                            <a:ea typeface="Yu Gothic UI" panose="020B0500000000000000" pitchFamily="50" charset="-128"/>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188F">
                            <a:tint val="40000"/>
                          </a:srgbClr>
                        </a:solidFill>
                      </a:tcPr>
                    </a:tc>
                    <a:extLst>
                      <a:ext uri="{0D108BD9-81ED-4DB2-BD59-A6C34878D82A}">
                        <a16:rowId xmlns:a16="http://schemas.microsoft.com/office/drawing/2014/main" val="4275762879"/>
                      </a:ext>
                    </a:extLst>
                  </a:tr>
                  <a:tr h="512142">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ja-JP" altLang="en-US" sz="1800" b="0" i="0">
                              <a:latin typeface="Yu Gothic UI" panose="020B0500000000000000" pitchFamily="50" charset="-128"/>
                              <a:ea typeface="Yu Gothic UI" panose="020B0500000000000000" pitchFamily="50" charset="-128"/>
                            </a:rPr>
                            <a:t>平均二乗誤差</a:t>
                          </a:r>
                          <a:endParaRPr kumimoji="1" lang="en-US" altLang="ja-JP" sz="1800" b="0" i="0">
                            <a:latin typeface="Yu Gothic UI" panose="020B0500000000000000" pitchFamily="50" charset="-128"/>
                            <a:ea typeface="Yu Gothic UI" panose="020B0500000000000000" pitchFamily="50" charset="-128"/>
                          </a:endParaRPr>
                        </a:p>
                        <a:p>
                          <a:r>
                            <a:rPr kumimoji="1" lang="en-US" altLang="ja-JP" sz="1800" b="0" i="0">
                              <a:latin typeface="Yu Gothic UI" panose="020B0500000000000000" pitchFamily="50" charset="-128"/>
                              <a:ea typeface="Yu Gothic UI" panose="020B0500000000000000" pitchFamily="50" charset="-128"/>
                            </a:rPr>
                            <a:t>(Root Mean Squared Error: RMSE)</a:t>
                          </a:r>
                          <a:endParaRPr kumimoji="1" lang="ja-JP" altLang="en-US" sz="1800" b="0" i="0">
                            <a:latin typeface="Yu Gothic UI" panose="020B0500000000000000" pitchFamily="50" charset="-128"/>
                            <a:ea typeface="Yu Gothic UI" panose="020B0500000000000000" pitchFamily="50" charset="-128"/>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188F">
                            <a:tint val="20000"/>
                          </a:srgbClr>
                        </a:solidFill>
                      </a:tcPr>
                    </a:tc>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ja-JP" altLang="en-US" sz="1800" b="0" i="0">
                              <a:latin typeface="Yu Gothic UI" panose="020B0500000000000000" pitchFamily="50" charset="-128"/>
                              <a:ea typeface="Yu Gothic UI" panose="020B0500000000000000" pitchFamily="50" charset="-128"/>
                            </a:rPr>
                            <a:t>誤差の二乗の平方根値</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188F">
                            <a:tint val="20000"/>
                          </a:srgbClr>
                        </a:solidFill>
                      </a:tcPr>
                    </a:tc>
                    <a:extLst>
                      <a:ext uri="{0D108BD9-81ED-4DB2-BD59-A6C34878D82A}">
                        <a16:rowId xmlns:a16="http://schemas.microsoft.com/office/drawing/2014/main" val="3168239414"/>
                      </a:ext>
                    </a:extLst>
                  </a:tr>
                  <a:tr h="512142">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ja-JP" altLang="en-US" sz="1800" b="0" i="0">
                              <a:latin typeface="Yu Gothic UI" panose="020B0500000000000000" pitchFamily="50" charset="-128"/>
                              <a:ea typeface="Yu Gothic UI" panose="020B0500000000000000" pitchFamily="50" charset="-128"/>
                            </a:rPr>
                            <a:t>相対絶対誤差</a:t>
                          </a:r>
                          <a:endParaRPr kumimoji="1" lang="en-US" altLang="ja-JP" sz="1800" b="0" i="0">
                            <a:latin typeface="Yu Gothic UI" panose="020B0500000000000000" pitchFamily="50" charset="-128"/>
                            <a:ea typeface="Yu Gothic UI" panose="020B0500000000000000" pitchFamily="50" charset="-128"/>
                          </a:endParaRPr>
                        </a:p>
                        <a:p>
                          <a:r>
                            <a:rPr kumimoji="1" lang="en-US" altLang="ja-JP" sz="1800" b="0" i="0">
                              <a:latin typeface="Yu Gothic UI" panose="020B0500000000000000" pitchFamily="50" charset="-128"/>
                              <a:ea typeface="Yu Gothic UI" panose="020B0500000000000000" pitchFamily="50" charset="-128"/>
                            </a:rPr>
                            <a:t>(Relative Absolute</a:t>
                          </a:r>
                          <a:r>
                            <a:rPr kumimoji="1" lang="en-US" altLang="ja-JP" sz="1800" b="0" i="0" baseline="0">
                              <a:latin typeface="Yu Gothic UI" panose="020B0500000000000000" pitchFamily="50" charset="-128"/>
                              <a:ea typeface="Yu Gothic UI" panose="020B0500000000000000" pitchFamily="50" charset="-128"/>
                            </a:rPr>
                            <a:t> Error: RAE)</a:t>
                          </a:r>
                          <a:endParaRPr kumimoji="1" lang="ja-JP" altLang="en-US" sz="1800" b="0" i="0">
                            <a:latin typeface="Yu Gothic UI" panose="020B0500000000000000" pitchFamily="50" charset="-128"/>
                            <a:ea typeface="Yu Gothic UI" panose="020B0500000000000000" pitchFamily="50" charset="-128"/>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188F">
                            <a:tint val="40000"/>
                          </a:srgbClr>
                        </a:solidFill>
                      </a:tcPr>
                    </a:tc>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ja-JP" altLang="en-US" sz="1600" b="0" i="0">
                              <a:latin typeface="Yu Gothic UI" panose="020B0500000000000000" pitchFamily="50" charset="-128"/>
                              <a:ea typeface="Yu Gothic UI" panose="020B0500000000000000" pitchFamily="50" charset="-128"/>
                            </a:rPr>
                            <a:t>絶対誤差の</a:t>
                          </a:r>
                          <a:r>
                            <a:rPr kumimoji="1" lang="ja-JP" altLang="en-US" sz="1600" b="0" i="0" kern="1200">
                              <a:solidFill>
                                <a:schemeClr val="dk1"/>
                              </a:solidFill>
                              <a:latin typeface="Yu Gothic UI" panose="020B0500000000000000" pitchFamily="50" charset="-128"/>
                              <a:ea typeface="Yu Gothic UI" panose="020B0500000000000000" pitchFamily="50" charset="-128"/>
                              <a:cs typeface="+mn-cs"/>
                            </a:rPr>
                            <a:t>合計</a:t>
                          </a:r>
                          <a:r>
                            <a:rPr kumimoji="1" lang="ja-JP" altLang="en-US" sz="1600" b="0" i="0">
                              <a:latin typeface="Yu Gothic UI" panose="020B0500000000000000" pitchFamily="50" charset="-128"/>
                              <a:ea typeface="Yu Gothic UI" panose="020B0500000000000000" pitchFamily="50" charset="-128"/>
                            </a:rPr>
                            <a:t>を正規化して</a:t>
                          </a:r>
                          <a:r>
                            <a:rPr kumimoji="1" lang="ja-JP" altLang="en-US" sz="1600" b="0" i="0" kern="1200">
                              <a:solidFill>
                                <a:schemeClr val="dk1"/>
                              </a:solidFill>
                              <a:latin typeface="Yu Gothic UI" panose="020B0500000000000000" pitchFamily="50" charset="-128"/>
                              <a:ea typeface="Yu Gothic UI" panose="020B0500000000000000" pitchFamily="50" charset="-128"/>
                              <a:cs typeface="+mn-cs"/>
                            </a:rPr>
                            <a:t>合計</a:t>
                          </a:r>
                          <a:r>
                            <a:rPr kumimoji="1" lang="ja-JP" altLang="en-US" sz="1600" b="0" i="0">
                              <a:latin typeface="Yu Gothic UI" panose="020B0500000000000000" pitchFamily="50" charset="-128"/>
                              <a:ea typeface="Yu Gothic UI" panose="020B0500000000000000" pitchFamily="50" charset="-128"/>
                            </a:rPr>
                            <a:t>相対誤差で除算した値</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188F">
                            <a:tint val="40000"/>
                          </a:srgbClr>
                        </a:solidFill>
                      </a:tcPr>
                    </a:tc>
                    <a:extLst>
                      <a:ext uri="{0D108BD9-81ED-4DB2-BD59-A6C34878D82A}">
                        <a16:rowId xmlns:a16="http://schemas.microsoft.com/office/drawing/2014/main" val="1632299441"/>
                      </a:ext>
                    </a:extLst>
                  </a:tr>
                  <a:tr h="512142">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ja-JP" altLang="en-US" sz="1800" b="0" i="0">
                              <a:latin typeface="Yu Gothic UI" panose="020B0500000000000000" pitchFamily="50" charset="-128"/>
                              <a:ea typeface="Yu Gothic UI" panose="020B0500000000000000" pitchFamily="50" charset="-128"/>
                            </a:rPr>
                            <a:t>相対二乗誤差</a:t>
                          </a:r>
                          <a:endParaRPr kumimoji="1" lang="en-US" altLang="ja-JP" sz="1800" b="0" i="0">
                            <a:latin typeface="Yu Gothic UI" panose="020B0500000000000000" pitchFamily="50" charset="-128"/>
                            <a:ea typeface="Yu Gothic UI" panose="020B0500000000000000" pitchFamily="50" charset="-128"/>
                          </a:endParaRPr>
                        </a:p>
                        <a:p>
                          <a:r>
                            <a:rPr kumimoji="1" lang="en-US" altLang="ja-JP" sz="1800" b="0" i="0">
                              <a:latin typeface="Yu Gothic UI" panose="020B0500000000000000" pitchFamily="50" charset="-128"/>
                              <a:ea typeface="Yu Gothic UI" panose="020B0500000000000000" pitchFamily="50" charset="-128"/>
                            </a:rPr>
                            <a:t>(Relative Squared</a:t>
                          </a:r>
                          <a:r>
                            <a:rPr kumimoji="1" lang="en-US" altLang="ja-JP" sz="1800" b="0" i="0" baseline="0">
                              <a:latin typeface="Yu Gothic UI" panose="020B0500000000000000" pitchFamily="50" charset="-128"/>
                              <a:ea typeface="Yu Gothic UI" panose="020B0500000000000000" pitchFamily="50" charset="-128"/>
                            </a:rPr>
                            <a:t> Error: RSE)</a:t>
                          </a:r>
                          <a:endParaRPr kumimoji="1" lang="ja-JP" altLang="en-US" sz="1800" b="0" i="0">
                            <a:latin typeface="Yu Gothic UI" panose="020B0500000000000000" pitchFamily="50" charset="-128"/>
                            <a:ea typeface="Yu Gothic UI" panose="020B0500000000000000" pitchFamily="50" charset="-128"/>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188F">
                            <a:tint val="20000"/>
                          </a:srgbClr>
                        </a:solidFill>
                      </a:tcPr>
                    </a:tc>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ja-JP" altLang="en-US" sz="1600" b="0" i="0">
                              <a:latin typeface="Yu Gothic UI" panose="020B0500000000000000" pitchFamily="50" charset="-128"/>
                              <a:ea typeface="Yu Gothic UI" panose="020B0500000000000000" pitchFamily="50" charset="-128"/>
                            </a:rPr>
                            <a:t>二乗誤差の合計を正規化して合計二乗誤差で除算した値</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188F">
                            <a:tint val="20000"/>
                          </a:srgbClr>
                        </a:solidFill>
                      </a:tcPr>
                    </a:tc>
                    <a:extLst>
                      <a:ext uri="{0D108BD9-81ED-4DB2-BD59-A6C34878D82A}">
                        <a16:rowId xmlns:a16="http://schemas.microsoft.com/office/drawing/2014/main" val="2871526589"/>
                      </a:ext>
                    </a:extLst>
                  </a:tr>
                  <a:tr h="512142">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ja-JP" altLang="en-US" sz="1800" b="0" i="0">
                              <a:latin typeface="Yu Gothic UI" panose="020B0500000000000000" pitchFamily="50" charset="-128"/>
                              <a:ea typeface="Yu Gothic UI" panose="020B0500000000000000" pitchFamily="50" charset="-128"/>
                            </a:rPr>
                            <a:t>決定係数</a:t>
                          </a:r>
                          <a:r>
                            <a:rPr kumimoji="1" lang="ja-JP" altLang="en-US" sz="1800" b="0" i="0" baseline="0">
                              <a:latin typeface="Yu Gothic UI" panose="020B0500000000000000" pitchFamily="50" charset="-128"/>
                              <a:ea typeface="Yu Gothic UI" panose="020B0500000000000000" pitchFamily="50" charset="-128"/>
                            </a:rPr>
                            <a:t> </a:t>
                          </a:r>
                          <a:r>
                            <a:rPr kumimoji="1" lang="en-US" altLang="ja-JP" sz="1800" b="0" i="0" baseline="0">
                              <a:latin typeface="Yu Gothic UI" panose="020B0500000000000000" pitchFamily="50" charset="-128"/>
                              <a:ea typeface="Yu Gothic UI" panose="020B0500000000000000" pitchFamily="50" charset="-128"/>
                            </a:rPr>
                            <a:t>(</a:t>
                          </a:r>
                          <a14:m>
                            <m:oMath xmlns:m="http://schemas.openxmlformats.org/officeDocument/2006/math">
                              <m:sSup>
                                <m:sSupPr>
                                  <m:ctrlPr>
                                    <a:rPr kumimoji="1" lang="en-US" altLang="ja-JP" sz="1800" b="0" i="1" baseline="0" smtClean="0">
                                      <a:latin typeface="Cambria Math" panose="02040503050406030204" pitchFamily="18" charset="0"/>
                                    </a:rPr>
                                  </m:ctrlPr>
                                </m:sSupPr>
                                <m:e>
                                  <m:r>
                                    <m:rPr>
                                      <m:sty m:val="p"/>
                                    </m:rPr>
                                    <a:rPr kumimoji="1" lang="en-US" altLang="ja-JP" sz="1800" b="0" i="0" baseline="0" smtClean="0">
                                      <a:latin typeface="Cambria Math" panose="02040503050406030204" pitchFamily="18" charset="0"/>
                                    </a:rPr>
                                    <m:t>R</m:t>
                                  </m:r>
                                </m:e>
                                <m:sup>
                                  <m:r>
                                    <a:rPr kumimoji="1" lang="en-US" altLang="ja-JP" sz="1800" b="0" i="0" baseline="0" smtClean="0">
                                      <a:latin typeface="Cambria Math" panose="02040503050406030204" pitchFamily="18" charset="0"/>
                                    </a:rPr>
                                    <m:t>2</m:t>
                                  </m:r>
                                </m:sup>
                              </m:sSup>
                            </m:oMath>
                          </a14:m>
                          <a:r>
                            <a:rPr kumimoji="1" lang="en-US" altLang="ja-JP" sz="1800" b="0" i="0">
                              <a:latin typeface="Yu Gothic UI" panose="020B0500000000000000" pitchFamily="50" charset="-128"/>
                              <a:ea typeface="Yu Gothic UI" panose="020B0500000000000000" pitchFamily="50" charset="-128"/>
                            </a:rPr>
                            <a:t>)</a:t>
                          </a:r>
                        </a:p>
                        <a:p>
                          <a:r>
                            <a:rPr kumimoji="1" lang="en-US" altLang="ja-JP" sz="1800" b="0" i="0">
                              <a:latin typeface="Yu Gothic UI" panose="020B0500000000000000" pitchFamily="50" charset="-128"/>
                              <a:ea typeface="Yu Gothic UI" panose="020B0500000000000000" pitchFamily="50" charset="-128"/>
                            </a:rPr>
                            <a:t>(Coefficient of Determination)</a:t>
                          </a:r>
                          <a:endParaRPr kumimoji="1" lang="ja-JP" altLang="en-US" sz="1800" b="0" i="0">
                            <a:latin typeface="Yu Gothic UI" panose="020B0500000000000000" pitchFamily="50" charset="-128"/>
                            <a:ea typeface="Yu Gothic UI" panose="020B0500000000000000" pitchFamily="50" charset="-128"/>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188F">
                            <a:tint val="40000"/>
                          </a:srgbClr>
                        </a:solidFill>
                      </a:tcPr>
                    </a:tc>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ja-JP" altLang="en-US" sz="1800" b="0" i="0">
                              <a:latin typeface="Yu Gothic UI" panose="020B0500000000000000" pitchFamily="50" charset="-128"/>
                              <a:ea typeface="Yu Gothic UI" panose="020B0500000000000000" pitchFamily="50" charset="-128"/>
                            </a:rPr>
                            <a:t>特徴量がラベルを決定する度合 </a:t>
                          </a:r>
                          <a:r>
                            <a:rPr kumimoji="1" lang="en-US" altLang="ja-JP" sz="1800" b="0" i="0">
                              <a:latin typeface="Yu Gothic UI" panose="020B0500000000000000" pitchFamily="50" charset="-128"/>
                              <a:ea typeface="Yu Gothic UI" panose="020B0500000000000000" pitchFamily="50" charset="-128"/>
                            </a:rPr>
                            <a:t>(</a:t>
                          </a:r>
                          <a:r>
                            <a:rPr kumimoji="1" lang="ja-JP" altLang="en-US" sz="1800" b="0" i="0">
                              <a:latin typeface="Yu Gothic UI" panose="020B0500000000000000" pitchFamily="50" charset="-128"/>
                              <a:ea typeface="Yu Gothic UI" panose="020B0500000000000000" pitchFamily="50" charset="-128"/>
                            </a:rPr>
                            <a:t>悪</a:t>
                          </a:r>
                          <a:r>
                            <a:rPr kumimoji="1" lang="en-US" altLang="ja-JP" sz="1800" b="0" i="0">
                              <a:latin typeface="Yu Gothic UI" panose="020B0500000000000000" pitchFamily="50" charset="-128"/>
                              <a:ea typeface="Yu Gothic UI" panose="020B0500000000000000" pitchFamily="50" charset="-128"/>
                            </a:rPr>
                            <a:t>:0</a:t>
                          </a:r>
                          <a:r>
                            <a:rPr kumimoji="1" lang="en-US" altLang="ja-JP" sz="1800" b="0" i="0" baseline="0">
                              <a:latin typeface="Yu Gothic UI" panose="020B0500000000000000" pitchFamily="50" charset="-128"/>
                              <a:ea typeface="Yu Gothic UI" panose="020B0500000000000000" pitchFamily="50" charset="-128"/>
                            </a:rPr>
                            <a:t> </a:t>
                          </a:r>
                          <a:r>
                            <a:rPr kumimoji="1" lang="ja-JP" altLang="en-US" sz="1800" b="0" i="0" baseline="0">
                              <a:latin typeface="Yu Gothic UI" panose="020B0500000000000000" pitchFamily="50" charset="-128"/>
                              <a:ea typeface="Yu Gothic UI" panose="020B0500000000000000" pitchFamily="50" charset="-128"/>
                            </a:rPr>
                            <a:t>～ 良</a:t>
                          </a:r>
                          <a:r>
                            <a:rPr kumimoji="1" lang="en-US" altLang="ja-JP" sz="1800" b="0" i="0" baseline="0">
                              <a:latin typeface="Yu Gothic UI" panose="020B0500000000000000" pitchFamily="50" charset="-128"/>
                              <a:ea typeface="Yu Gothic UI" panose="020B0500000000000000" pitchFamily="50" charset="-128"/>
                            </a:rPr>
                            <a:t>:1)</a:t>
                          </a:r>
                          <a:endParaRPr kumimoji="1" lang="ja-JP" altLang="en-US" sz="1800" b="0" i="0">
                            <a:latin typeface="Yu Gothic UI" panose="020B0500000000000000" pitchFamily="50" charset="-128"/>
                            <a:ea typeface="Yu Gothic UI" panose="020B0500000000000000" pitchFamily="50" charset="-128"/>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188F">
                            <a:tint val="40000"/>
                          </a:srgbClr>
                        </a:solidFill>
                      </a:tcPr>
                    </a:tc>
                    <a:extLst>
                      <a:ext uri="{0D108BD9-81ED-4DB2-BD59-A6C34878D82A}">
                        <a16:rowId xmlns:a16="http://schemas.microsoft.com/office/drawing/2014/main" val="2486428333"/>
                      </a:ext>
                    </a:extLst>
                  </a:tr>
                </a:tbl>
              </a:graphicData>
            </a:graphic>
          </p:graphicFrame>
        </mc:Choice>
        <mc:Fallback xmlns="">
          <p:graphicFrame>
            <p:nvGraphicFramePr>
              <p:cNvPr id="10" name="表 5">
                <a:extLst>
                  <a:ext uri="{FF2B5EF4-FFF2-40B4-BE49-F238E27FC236}">
                    <a16:creationId xmlns:a16="http://schemas.microsoft.com/office/drawing/2014/main" id="{4A9728AF-067D-4846-9126-F5120859F15B}"/>
                  </a:ext>
                </a:extLst>
              </p:cNvPr>
              <p:cNvGraphicFramePr>
                <a:graphicFrameLocks noGrp="1"/>
              </p:cNvGraphicFramePr>
              <p:nvPr>
                <p:extLst>
                  <p:ext uri="{D42A27DB-BD31-4B8C-83A1-F6EECF244321}">
                    <p14:modId xmlns:p14="http://schemas.microsoft.com/office/powerpoint/2010/main" val="3446066290"/>
                  </p:ext>
                </p:extLst>
              </p:nvPr>
            </p:nvGraphicFramePr>
            <p:xfrm>
              <a:off x="5378176" y="2430462"/>
              <a:ext cx="6330687" cy="3870960"/>
            </p:xfrm>
            <a:graphic>
              <a:graphicData uri="http://schemas.openxmlformats.org/drawingml/2006/table">
                <a:tbl>
                  <a:tblPr firstRow="1" bandRow="1"/>
                  <a:tblGrid>
                    <a:gridCol w="3420027">
                      <a:extLst>
                        <a:ext uri="{9D8B030D-6E8A-4147-A177-3AD203B41FA5}">
                          <a16:colId xmlns:a16="http://schemas.microsoft.com/office/drawing/2014/main" val="1896060987"/>
                        </a:ext>
                      </a:extLst>
                    </a:gridCol>
                    <a:gridCol w="2910660">
                      <a:extLst>
                        <a:ext uri="{9D8B030D-6E8A-4147-A177-3AD203B41FA5}">
                          <a16:colId xmlns:a16="http://schemas.microsoft.com/office/drawing/2014/main" val="994394027"/>
                        </a:ext>
                      </a:extLst>
                    </a:gridCol>
                  </a:tblGrid>
                  <a:tr h="396240">
                    <a:tc>
                      <a:txBody>
                        <a:bodyPr/>
                        <a:lstStyle>
                          <a:lvl1pPr marL="0" algn="l" defTabSz="932742" rtl="0" eaLnBrk="1" latinLnBrk="0" hangingPunct="1">
                            <a:defRPr sz="1800" b="1" kern="1200">
                              <a:solidFill>
                                <a:schemeClr val="lt1"/>
                              </a:solidFill>
                              <a:latin typeface="Yu Gothic UI"/>
                              <a:ea typeface="Yu Gothic UI"/>
                            </a:defRPr>
                          </a:lvl1pPr>
                          <a:lvl2pPr marL="466371" algn="l" defTabSz="932742" rtl="0" eaLnBrk="1" latinLnBrk="0" hangingPunct="1">
                            <a:defRPr sz="1800" b="1" kern="1200">
                              <a:solidFill>
                                <a:schemeClr val="lt1"/>
                              </a:solidFill>
                              <a:latin typeface="Yu Gothic UI"/>
                              <a:ea typeface="Yu Gothic UI"/>
                            </a:defRPr>
                          </a:lvl2pPr>
                          <a:lvl3pPr marL="932742" algn="l" defTabSz="932742" rtl="0" eaLnBrk="1" latinLnBrk="0" hangingPunct="1">
                            <a:defRPr sz="1800" b="1" kern="1200">
                              <a:solidFill>
                                <a:schemeClr val="lt1"/>
                              </a:solidFill>
                              <a:latin typeface="Yu Gothic UI"/>
                              <a:ea typeface="Yu Gothic UI"/>
                            </a:defRPr>
                          </a:lvl3pPr>
                          <a:lvl4pPr marL="1399113" algn="l" defTabSz="932742" rtl="0" eaLnBrk="1" latinLnBrk="0" hangingPunct="1">
                            <a:defRPr sz="1800" b="1" kern="1200">
                              <a:solidFill>
                                <a:schemeClr val="lt1"/>
                              </a:solidFill>
                              <a:latin typeface="Yu Gothic UI"/>
                              <a:ea typeface="Yu Gothic UI"/>
                            </a:defRPr>
                          </a:lvl4pPr>
                          <a:lvl5pPr marL="1865484" algn="l" defTabSz="932742" rtl="0" eaLnBrk="1" latinLnBrk="0" hangingPunct="1">
                            <a:defRPr sz="1800" b="1" kern="1200">
                              <a:solidFill>
                                <a:schemeClr val="lt1"/>
                              </a:solidFill>
                              <a:latin typeface="Yu Gothic UI"/>
                              <a:ea typeface="Yu Gothic UI"/>
                            </a:defRPr>
                          </a:lvl5pPr>
                          <a:lvl6pPr marL="2331856" algn="l" defTabSz="932742" rtl="0" eaLnBrk="1" latinLnBrk="0" hangingPunct="1">
                            <a:defRPr sz="1800" b="1" kern="1200">
                              <a:solidFill>
                                <a:schemeClr val="lt1"/>
                              </a:solidFill>
                              <a:latin typeface="Yu Gothic UI"/>
                              <a:ea typeface="Yu Gothic UI"/>
                            </a:defRPr>
                          </a:lvl6pPr>
                          <a:lvl7pPr marL="2798226" algn="l" defTabSz="932742" rtl="0" eaLnBrk="1" latinLnBrk="0" hangingPunct="1">
                            <a:defRPr sz="1800" b="1" kern="1200">
                              <a:solidFill>
                                <a:schemeClr val="lt1"/>
                              </a:solidFill>
                              <a:latin typeface="Yu Gothic UI"/>
                              <a:ea typeface="Yu Gothic UI"/>
                            </a:defRPr>
                          </a:lvl7pPr>
                          <a:lvl8pPr marL="3264597" algn="l" defTabSz="932742" rtl="0" eaLnBrk="1" latinLnBrk="0" hangingPunct="1">
                            <a:defRPr sz="1800" b="1" kern="1200">
                              <a:solidFill>
                                <a:schemeClr val="lt1"/>
                              </a:solidFill>
                              <a:latin typeface="Yu Gothic UI"/>
                              <a:ea typeface="Yu Gothic UI"/>
                            </a:defRPr>
                          </a:lvl8pPr>
                          <a:lvl9pPr marL="3730969" algn="l" defTabSz="932742" rtl="0" eaLnBrk="1" latinLnBrk="0" hangingPunct="1">
                            <a:defRPr sz="1800" b="1" kern="1200">
                              <a:solidFill>
                                <a:schemeClr val="lt1"/>
                              </a:solidFill>
                              <a:latin typeface="Yu Gothic UI"/>
                              <a:ea typeface="Yu Gothic UI"/>
                            </a:defRPr>
                          </a:lvl9pPr>
                        </a:lstStyle>
                        <a:p>
                          <a:r>
                            <a:rPr kumimoji="1" lang="ja-JP" altLang="en-US" sz="2000" b="0" i="0">
                              <a:latin typeface="Yu Gothic UI" panose="020B0500000000000000" pitchFamily="50" charset="-128"/>
                              <a:ea typeface="Yu Gothic UI" panose="020B0500000000000000" pitchFamily="50" charset="-128"/>
                            </a:rPr>
                            <a:t>評価方法</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188F"/>
                        </a:solidFill>
                      </a:tcPr>
                    </a:tc>
                    <a:tc>
                      <a:txBody>
                        <a:bodyPr/>
                        <a:lstStyle>
                          <a:lvl1pPr marL="0" algn="l" defTabSz="932742" rtl="0" eaLnBrk="1" latinLnBrk="0" hangingPunct="1">
                            <a:defRPr sz="1800" b="1" kern="1200">
                              <a:solidFill>
                                <a:schemeClr val="lt1"/>
                              </a:solidFill>
                              <a:latin typeface="Yu Gothic UI"/>
                              <a:ea typeface="Yu Gothic UI"/>
                            </a:defRPr>
                          </a:lvl1pPr>
                          <a:lvl2pPr marL="466371" algn="l" defTabSz="932742" rtl="0" eaLnBrk="1" latinLnBrk="0" hangingPunct="1">
                            <a:defRPr sz="1800" b="1" kern="1200">
                              <a:solidFill>
                                <a:schemeClr val="lt1"/>
                              </a:solidFill>
                              <a:latin typeface="Yu Gothic UI"/>
                              <a:ea typeface="Yu Gothic UI"/>
                            </a:defRPr>
                          </a:lvl2pPr>
                          <a:lvl3pPr marL="932742" algn="l" defTabSz="932742" rtl="0" eaLnBrk="1" latinLnBrk="0" hangingPunct="1">
                            <a:defRPr sz="1800" b="1" kern="1200">
                              <a:solidFill>
                                <a:schemeClr val="lt1"/>
                              </a:solidFill>
                              <a:latin typeface="Yu Gothic UI"/>
                              <a:ea typeface="Yu Gothic UI"/>
                            </a:defRPr>
                          </a:lvl3pPr>
                          <a:lvl4pPr marL="1399113" algn="l" defTabSz="932742" rtl="0" eaLnBrk="1" latinLnBrk="0" hangingPunct="1">
                            <a:defRPr sz="1800" b="1" kern="1200">
                              <a:solidFill>
                                <a:schemeClr val="lt1"/>
                              </a:solidFill>
                              <a:latin typeface="Yu Gothic UI"/>
                              <a:ea typeface="Yu Gothic UI"/>
                            </a:defRPr>
                          </a:lvl4pPr>
                          <a:lvl5pPr marL="1865484" algn="l" defTabSz="932742" rtl="0" eaLnBrk="1" latinLnBrk="0" hangingPunct="1">
                            <a:defRPr sz="1800" b="1" kern="1200">
                              <a:solidFill>
                                <a:schemeClr val="lt1"/>
                              </a:solidFill>
                              <a:latin typeface="Yu Gothic UI"/>
                              <a:ea typeface="Yu Gothic UI"/>
                            </a:defRPr>
                          </a:lvl5pPr>
                          <a:lvl6pPr marL="2331856" algn="l" defTabSz="932742" rtl="0" eaLnBrk="1" latinLnBrk="0" hangingPunct="1">
                            <a:defRPr sz="1800" b="1" kern="1200">
                              <a:solidFill>
                                <a:schemeClr val="lt1"/>
                              </a:solidFill>
                              <a:latin typeface="Yu Gothic UI"/>
                              <a:ea typeface="Yu Gothic UI"/>
                            </a:defRPr>
                          </a:lvl6pPr>
                          <a:lvl7pPr marL="2798226" algn="l" defTabSz="932742" rtl="0" eaLnBrk="1" latinLnBrk="0" hangingPunct="1">
                            <a:defRPr sz="1800" b="1" kern="1200">
                              <a:solidFill>
                                <a:schemeClr val="lt1"/>
                              </a:solidFill>
                              <a:latin typeface="Yu Gothic UI"/>
                              <a:ea typeface="Yu Gothic UI"/>
                            </a:defRPr>
                          </a:lvl7pPr>
                          <a:lvl8pPr marL="3264597" algn="l" defTabSz="932742" rtl="0" eaLnBrk="1" latinLnBrk="0" hangingPunct="1">
                            <a:defRPr sz="1800" b="1" kern="1200">
                              <a:solidFill>
                                <a:schemeClr val="lt1"/>
                              </a:solidFill>
                              <a:latin typeface="Yu Gothic UI"/>
                              <a:ea typeface="Yu Gothic UI"/>
                            </a:defRPr>
                          </a:lvl8pPr>
                          <a:lvl9pPr marL="3730969" algn="l" defTabSz="932742" rtl="0" eaLnBrk="1" latinLnBrk="0" hangingPunct="1">
                            <a:defRPr sz="1800" b="1" kern="1200">
                              <a:solidFill>
                                <a:schemeClr val="lt1"/>
                              </a:solidFill>
                              <a:latin typeface="Yu Gothic UI"/>
                              <a:ea typeface="Yu Gothic UI"/>
                            </a:defRPr>
                          </a:lvl9pPr>
                        </a:lstStyle>
                        <a:p>
                          <a:r>
                            <a:rPr kumimoji="1" lang="ja-JP" altLang="en-US" sz="2000" b="0" i="0">
                              <a:latin typeface="Yu Gothic UI" panose="020B0500000000000000" pitchFamily="50" charset="-128"/>
                              <a:ea typeface="Yu Gothic UI" panose="020B0500000000000000" pitchFamily="50" charset="-128"/>
                            </a:rPr>
                            <a:t>概要</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188F"/>
                        </a:solidFill>
                      </a:tcPr>
                    </a:tc>
                    <a:extLst>
                      <a:ext uri="{0D108BD9-81ED-4DB2-BD59-A6C34878D82A}">
                        <a16:rowId xmlns:a16="http://schemas.microsoft.com/office/drawing/2014/main" val="3751489117"/>
                      </a:ext>
                    </a:extLst>
                  </a:tr>
                  <a:tr h="640080">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ja-JP" altLang="en-US" sz="1800" b="0" i="0">
                              <a:latin typeface="Yu Gothic UI" panose="020B0500000000000000" pitchFamily="50" charset="-128"/>
                              <a:ea typeface="Yu Gothic UI" panose="020B0500000000000000" pitchFamily="50" charset="-128"/>
                            </a:rPr>
                            <a:t>平均絶対誤差</a:t>
                          </a:r>
                          <a:endParaRPr kumimoji="1" lang="en-US" altLang="ja-JP" sz="1800" b="0" i="0">
                            <a:latin typeface="Yu Gothic UI" panose="020B0500000000000000" pitchFamily="50" charset="-128"/>
                            <a:ea typeface="Yu Gothic UI" panose="020B0500000000000000" pitchFamily="50" charset="-128"/>
                          </a:endParaRPr>
                        </a:p>
                        <a:p>
                          <a:r>
                            <a:rPr kumimoji="1" lang="en-US" altLang="ja-JP" sz="1800" b="0" i="0">
                              <a:latin typeface="Yu Gothic UI" panose="020B0500000000000000" pitchFamily="50" charset="-128"/>
                              <a:ea typeface="Yu Gothic UI" panose="020B0500000000000000" pitchFamily="50" charset="-128"/>
                            </a:rPr>
                            <a:t>(Mean Absolute Error: MAE)</a:t>
                          </a:r>
                          <a:endParaRPr kumimoji="1" lang="ja-JP" altLang="en-US" sz="1800" b="0" i="0">
                            <a:latin typeface="Yu Gothic UI" panose="020B0500000000000000" pitchFamily="50" charset="-128"/>
                            <a:ea typeface="Yu Gothic UI" panose="020B0500000000000000" pitchFamily="50" charset="-128"/>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188F">
                            <a:tint val="40000"/>
                          </a:srgbClr>
                        </a:solidFill>
                      </a:tcPr>
                    </a:tc>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ja-JP" altLang="en-US" sz="1800" b="0" i="0">
                              <a:latin typeface="Yu Gothic UI" panose="020B0500000000000000" pitchFamily="50" charset="-128"/>
                              <a:ea typeface="Yu Gothic UI" panose="020B0500000000000000" pitchFamily="50" charset="-128"/>
                            </a:rPr>
                            <a:t>絶対誤差の平均値</a:t>
                          </a:r>
                          <a:endParaRPr kumimoji="1" lang="en-US" altLang="ja-JP" sz="1800" b="0" i="0">
                            <a:latin typeface="Yu Gothic UI" panose="020B0500000000000000" pitchFamily="50" charset="-128"/>
                            <a:ea typeface="Yu Gothic UI" panose="020B0500000000000000" pitchFamily="50" charset="-128"/>
                          </a:endParaRPr>
                        </a:p>
                        <a:p>
                          <a:endParaRPr kumimoji="1" lang="ja-JP" altLang="en-US" sz="1800" b="0" i="0">
                            <a:latin typeface="Yu Gothic UI" panose="020B0500000000000000" pitchFamily="50" charset="-128"/>
                            <a:ea typeface="Yu Gothic UI" panose="020B0500000000000000" pitchFamily="50" charset="-128"/>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188F">
                            <a:tint val="40000"/>
                          </a:srgbClr>
                        </a:solidFill>
                      </a:tcPr>
                    </a:tc>
                    <a:extLst>
                      <a:ext uri="{0D108BD9-81ED-4DB2-BD59-A6C34878D82A}">
                        <a16:rowId xmlns:a16="http://schemas.microsoft.com/office/drawing/2014/main" val="4275762879"/>
                      </a:ext>
                    </a:extLst>
                  </a:tr>
                  <a:tr h="914400">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ja-JP" altLang="en-US" sz="1800" b="0" i="0">
                              <a:latin typeface="Yu Gothic UI" panose="020B0500000000000000" pitchFamily="50" charset="-128"/>
                              <a:ea typeface="Yu Gothic UI" panose="020B0500000000000000" pitchFamily="50" charset="-128"/>
                            </a:rPr>
                            <a:t>平均二乗誤差</a:t>
                          </a:r>
                          <a:endParaRPr kumimoji="1" lang="en-US" altLang="ja-JP" sz="1800" b="0" i="0">
                            <a:latin typeface="Yu Gothic UI" panose="020B0500000000000000" pitchFamily="50" charset="-128"/>
                            <a:ea typeface="Yu Gothic UI" panose="020B0500000000000000" pitchFamily="50" charset="-128"/>
                          </a:endParaRPr>
                        </a:p>
                        <a:p>
                          <a:r>
                            <a:rPr kumimoji="1" lang="en-US" altLang="ja-JP" sz="1800" b="0" i="0">
                              <a:latin typeface="Yu Gothic UI" panose="020B0500000000000000" pitchFamily="50" charset="-128"/>
                              <a:ea typeface="Yu Gothic UI" panose="020B0500000000000000" pitchFamily="50" charset="-128"/>
                            </a:rPr>
                            <a:t>(Root Mean Squared Error: RMSE)</a:t>
                          </a:r>
                          <a:endParaRPr kumimoji="1" lang="ja-JP" altLang="en-US" sz="1800" b="0" i="0">
                            <a:latin typeface="Yu Gothic UI" panose="020B0500000000000000" pitchFamily="50" charset="-128"/>
                            <a:ea typeface="Yu Gothic UI" panose="020B0500000000000000" pitchFamily="50" charset="-128"/>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188F">
                            <a:tint val="20000"/>
                          </a:srgbClr>
                        </a:solidFill>
                      </a:tcPr>
                    </a:tc>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ja-JP" altLang="en-US" sz="1800" b="0" i="0">
                              <a:latin typeface="Yu Gothic UI" panose="020B0500000000000000" pitchFamily="50" charset="-128"/>
                              <a:ea typeface="Yu Gothic UI" panose="020B0500000000000000" pitchFamily="50" charset="-128"/>
                            </a:rPr>
                            <a:t>誤差の二乗の平方根値</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188F">
                            <a:tint val="20000"/>
                          </a:srgbClr>
                        </a:solidFill>
                      </a:tcPr>
                    </a:tc>
                    <a:extLst>
                      <a:ext uri="{0D108BD9-81ED-4DB2-BD59-A6C34878D82A}">
                        <a16:rowId xmlns:a16="http://schemas.microsoft.com/office/drawing/2014/main" val="3168239414"/>
                      </a:ext>
                    </a:extLst>
                  </a:tr>
                  <a:tr h="640080">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ja-JP" altLang="en-US" sz="1800" b="0" i="0">
                              <a:latin typeface="Yu Gothic UI" panose="020B0500000000000000" pitchFamily="50" charset="-128"/>
                              <a:ea typeface="Yu Gothic UI" panose="020B0500000000000000" pitchFamily="50" charset="-128"/>
                            </a:rPr>
                            <a:t>相対絶対誤差</a:t>
                          </a:r>
                          <a:endParaRPr kumimoji="1" lang="en-US" altLang="ja-JP" sz="1800" b="0" i="0">
                            <a:latin typeface="Yu Gothic UI" panose="020B0500000000000000" pitchFamily="50" charset="-128"/>
                            <a:ea typeface="Yu Gothic UI" panose="020B0500000000000000" pitchFamily="50" charset="-128"/>
                          </a:endParaRPr>
                        </a:p>
                        <a:p>
                          <a:r>
                            <a:rPr kumimoji="1" lang="en-US" altLang="ja-JP" sz="1800" b="0" i="0">
                              <a:latin typeface="Yu Gothic UI" panose="020B0500000000000000" pitchFamily="50" charset="-128"/>
                              <a:ea typeface="Yu Gothic UI" panose="020B0500000000000000" pitchFamily="50" charset="-128"/>
                            </a:rPr>
                            <a:t>(Relative Absolute</a:t>
                          </a:r>
                          <a:r>
                            <a:rPr kumimoji="1" lang="en-US" altLang="ja-JP" sz="1800" b="0" i="0" baseline="0">
                              <a:latin typeface="Yu Gothic UI" panose="020B0500000000000000" pitchFamily="50" charset="-128"/>
                              <a:ea typeface="Yu Gothic UI" panose="020B0500000000000000" pitchFamily="50" charset="-128"/>
                            </a:rPr>
                            <a:t> Error: RAE)</a:t>
                          </a:r>
                          <a:endParaRPr kumimoji="1" lang="ja-JP" altLang="en-US" sz="1800" b="0" i="0">
                            <a:latin typeface="Yu Gothic UI" panose="020B0500000000000000" pitchFamily="50" charset="-128"/>
                            <a:ea typeface="Yu Gothic UI" panose="020B0500000000000000" pitchFamily="50" charset="-128"/>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188F">
                            <a:tint val="40000"/>
                          </a:srgbClr>
                        </a:solidFill>
                      </a:tcPr>
                    </a:tc>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ja-JP" altLang="en-US" sz="1600" b="0" i="0">
                              <a:latin typeface="Yu Gothic UI" panose="020B0500000000000000" pitchFamily="50" charset="-128"/>
                              <a:ea typeface="Yu Gothic UI" panose="020B0500000000000000" pitchFamily="50" charset="-128"/>
                            </a:rPr>
                            <a:t>絶対誤差の</a:t>
                          </a:r>
                          <a:r>
                            <a:rPr kumimoji="1" lang="ja-JP" altLang="en-US" sz="1600" b="0" i="0" kern="1200">
                              <a:solidFill>
                                <a:schemeClr val="dk1"/>
                              </a:solidFill>
                              <a:latin typeface="Yu Gothic UI" panose="020B0500000000000000" pitchFamily="50" charset="-128"/>
                              <a:ea typeface="Yu Gothic UI" panose="020B0500000000000000" pitchFamily="50" charset="-128"/>
                              <a:cs typeface="+mn-cs"/>
                            </a:rPr>
                            <a:t>合計</a:t>
                          </a:r>
                          <a:r>
                            <a:rPr kumimoji="1" lang="ja-JP" altLang="en-US" sz="1600" b="0" i="0">
                              <a:latin typeface="Yu Gothic UI" panose="020B0500000000000000" pitchFamily="50" charset="-128"/>
                              <a:ea typeface="Yu Gothic UI" panose="020B0500000000000000" pitchFamily="50" charset="-128"/>
                            </a:rPr>
                            <a:t>を正規化して</a:t>
                          </a:r>
                          <a:r>
                            <a:rPr kumimoji="1" lang="ja-JP" altLang="en-US" sz="1600" b="0" i="0" kern="1200">
                              <a:solidFill>
                                <a:schemeClr val="dk1"/>
                              </a:solidFill>
                              <a:latin typeface="Yu Gothic UI" panose="020B0500000000000000" pitchFamily="50" charset="-128"/>
                              <a:ea typeface="Yu Gothic UI" panose="020B0500000000000000" pitchFamily="50" charset="-128"/>
                              <a:cs typeface="+mn-cs"/>
                            </a:rPr>
                            <a:t>合計</a:t>
                          </a:r>
                          <a:r>
                            <a:rPr kumimoji="1" lang="ja-JP" altLang="en-US" sz="1600" b="0" i="0">
                              <a:latin typeface="Yu Gothic UI" panose="020B0500000000000000" pitchFamily="50" charset="-128"/>
                              <a:ea typeface="Yu Gothic UI" panose="020B0500000000000000" pitchFamily="50" charset="-128"/>
                            </a:rPr>
                            <a:t>相対誤差で除算した値</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188F">
                            <a:tint val="40000"/>
                          </a:srgbClr>
                        </a:solidFill>
                      </a:tcPr>
                    </a:tc>
                    <a:extLst>
                      <a:ext uri="{0D108BD9-81ED-4DB2-BD59-A6C34878D82A}">
                        <a16:rowId xmlns:a16="http://schemas.microsoft.com/office/drawing/2014/main" val="1632299441"/>
                      </a:ext>
                    </a:extLst>
                  </a:tr>
                  <a:tr h="640080">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ja-JP" altLang="en-US" sz="1800" b="0" i="0">
                              <a:latin typeface="Yu Gothic UI" panose="020B0500000000000000" pitchFamily="50" charset="-128"/>
                              <a:ea typeface="Yu Gothic UI" panose="020B0500000000000000" pitchFamily="50" charset="-128"/>
                            </a:rPr>
                            <a:t>相対二乗誤差</a:t>
                          </a:r>
                          <a:endParaRPr kumimoji="1" lang="en-US" altLang="ja-JP" sz="1800" b="0" i="0">
                            <a:latin typeface="Yu Gothic UI" panose="020B0500000000000000" pitchFamily="50" charset="-128"/>
                            <a:ea typeface="Yu Gothic UI" panose="020B0500000000000000" pitchFamily="50" charset="-128"/>
                          </a:endParaRPr>
                        </a:p>
                        <a:p>
                          <a:r>
                            <a:rPr kumimoji="1" lang="en-US" altLang="ja-JP" sz="1800" b="0" i="0">
                              <a:latin typeface="Yu Gothic UI" panose="020B0500000000000000" pitchFamily="50" charset="-128"/>
                              <a:ea typeface="Yu Gothic UI" panose="020B0500000000000000" pitchFamily="50" charset="-128"/>
                            </a:rPr>
                            <a:t>(Relative Squared</a:t>
                          </a:r>
                          <a:r>
                            <a:rPr kumimoji="1" lang="en-US" altLang="ja-JP" sz="1800" b="0" i="0" baseline="0">
                              <a:latin typeface="Yu Gothic UI" panose="020B0500000000000000" pitchFamily="50" charset="-128"/>
                              <a:ea typeface="Yu Gothic UI" panose="020B0500000000000000" pitchFamily="50" charset="-128"/>
                            </a:rPr>
                            <a:t> Error: RSE)</a:t>
                          </a:r>
                          <a:endParaRPr kumimoji="1" lang="ja-JP" altLang="en-US" sz="1800" b="0" i="0">
                            <a:latin typeface="Yu Gothic UI" panose="020B0500000000000000" pitchFamily="50" charset="-128"/>
                            <a:ea typeface="Yu Gothic UI" panose="020B0500000000000000" pitchFamily="50" charset="-128"/>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188F">
                            <a:tint val="20000"/>
                          </a:srgbClr>
                        </a:solidFill>
                      </a:tcPr>
                    </a:tc>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ja-JP" altLang="en-US" sz="1600" b="0" i="0">
                              <a:latin typeface="Yu Gothic UI" panose="020B0500000000000000" pitchFamily="50" charset="-128"/>
                              <a:ea typeface="Yu Gothic UI" panose="020B0500000000000000" pitchFamily="50" charset="-128"/>
                            </a:rPr>
                            <a:t>二乗誤差の合計を正規化して合計二乗誤差で除算した値</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188F">
                            <a:tint val="20000"/>
                          </a:srgbClr>
                        </a:solidFill>
                      </a:tcPr>
                    </a:tc>
                    <a:extLst>
                      <a:ext uri="{0D108BD9-81ED-4DB2-BD59-A6C34878D82A}">
                        <a16:rowId xmlns:a16="http://schemas.microsoft.com/office/drawing/2014/main" val="2871526589"/>
                      </a:ext>
                    </a:extLst>
                  </a:tr>
                  <a:tr h="640080">
                    <a:tc>
                      <a:txBody>
                        <a:bodyPr/>
                        <a:lstStyle/>
                        <a:p>
                          <a:endParaRPr lang="en-US"/>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blipFill>
                          <a:blip r:embed="rId3"/>
                          <a:stretch>
                            <a:fillRect l="-370" t="-505882" r="-85556" b="-11765"/>
                          </a:stretch>
                        </a:blipFill>
                      </a:tcPr>
                    </a:tc>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ja-JP" altLang="en-US" sz="1800" b="0" i="0">
                              <a:latin typeface="Yu Gothic UI" panose="020B0500000000000000" pitchFamily="50" charset="-128"/>
                              <a:ea typeface="Yu Gothic UI" panose="020B0500000000000000" pitchFamily="50" charset="-128"/>
                            </a:rPr>
                            <a:t>特徴量がラベルを決定する度合 </a:t>
                          </a:r>
                          <a:r>
                            <a:rPr kumimoji="1" lang="en-US" altLang="ja-JP" sz="1800" b="0" i="0">
                              <a:latin typeface="Yu Gothic UI" panose="020B0500000000000000" pitchFamily="50" charset="-128"/>
                              <a:ea typeface="Yu Gothic UI" panose="020B0500000000000000" pitchFamily="50" charset="-128"/>
                            </a:rPr>
                            <a:t>(</a:t>
                          </a:r>
                          <a:r>
                            <a:rPr kumimoji="1" lang="ja-JP" altLang="en-US" sz="1800" b="0" i="0">
                              <a:latin typeface="Yu Gothic UI" panose="020B0500000000000000" pitchFamily="50" charset="-128"/>
                              <a:ea typeface="Yu Gothic UI" panose="020B0500000000000000" pitchFamily="50" charset="-128"/>
                            </a:rPr>
                            <a:t>悪</a:t>
                          </a:r>
                          <a:r>
                            <a:rPr kumimoji="1" lang="en-US" altLang="ja-JP" sz="1800" b="0" i="0">
                              <a:latin typeface="Yu Gothic UI" panose="020B0500000000000000" pitchFamily="50" charset="-128"/>
                              <a:ea typeface="Yu Gothic UI" panose="020B0500000000000000" pitchFamily="50" charset="-128"/>
                            </a:rPr>
                            <a:t>:0</a:t>
                          </a:r>
                          <a:r>
                            <a:rPr kumimoji="1" lang="en-US" altLang="ja-JP" sz="1800" b="0" i="0" baseline="0">
                              <a:latin typeface="Yu Gothic UI" panose="020B0500000000000000" pitchFamily="50" charset="-128"/>
                              <a:ea typeface="Yu Gothic UI" panose="020B0500000000000000" pitchFamily="50" charset="-128"/>
                            </a:rPr>
                            <a:t> </a:t>
                          </a:r>
                          <a:r>
                            <a:rPr kumimoji="1" lang="ja-JP" altLang="en-US" sz="1800" b="0" i="0" baseline="0">
                              <a:latin typeface="Yu Gothic UI" panose="020B0500000000000000" pitchFamily="50" charset="-128"/>
                              <a:ea typeface="Yu Gothic UI" panose="020B0500000000000000" pitchFamily="50" charset="-128"/>
                            </a:rPr>
                            <a:t>～ 良</a:t>
                          </a:r>
                          <a:r>
                            <a:rPr kumimoji="1" lang="en-US" altLang="ja-JP" sz="1800" b="0" i="0" baseline="0">
                              <a:latin typeface="Yu Gothic UI" panose="020B0500000000000000" pitchFamily="50" charset="-128"/>
                              <a:ea typeface="Yu Gothic UI" panose="020B0500000000000000" pitchFamily="50" charset="-128"/>
                            </a:rPr>
                            <a:t>:1)</a:t>
                          </a:r>
                          <a:endParaRPr kumimoji="1" lang="ja-JP" altLang="en-US" sz="1800" b="0" i="0">
                            <a:latin typeface="Yu Gothic UI" panose="020B0500000000000000" pitchFamily="50" charset="-128"/>
                            <a:ea typeface="Yu Gothic UI" panose="020B0500000000000000" pitchFamily="50" charset="-128"/>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188F">
                            <a:tint val="40000"/>
                          </a:srgbClr>
                        </a:solidFill>
                      </a:tcPr>
                    </a:tc>
                    <a:extLst>
                      <a:ext uri="{0D108BD9-81ED-4DB2-BD59-A6C34878D82A}">
                        <a16:rowId xmlns:a16="http://schemas.microsoft.com/office/drawing/2014/main" val="2486428333"/>
                      </a:ext>
                    </a:extLst>
                  </a:tr>
                </a:tbl>
              </a:graphicData>
            </a:graphic>
          </p:graphicFrame>
        </mc:Fallback>
      </mc:AlternateContent>
    </p:spTree>
    <p:extLst>
      <p:ext uri="{BB962C8B-B14F-4D97-AF65-F5344CB8AC3E}">
        <p14:creationId xmlns:p14="http://schemas.microsoft.com/office/powerpoint/2010/main" val="148747126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570A3-39E8-9743-B561-143A285DCC6B}"/>
              </a:ext>
            </a:extLst>
          </p:cNvPr>
          <p:cNvSpPr>
            <a:spLocks noGrp="1"/>
          </p:cNvSpPr>
          <p:nvPr>
            <p:ph type="title"/>
          </p:nvPr>
        </p:nvSpPr>
        <p:spPr/>
        <p:txBody>
          <a:bodyPr/>
          <a:lstStyle/>
          <a:p>
            <a:r>
              <a:rPr lang="ja-JP" altLang="en-US"/>
              <a:t>モデルの比較</a:t>
            </a:r>
            <a:r>
              <a:rPr lang="en-US" altLang="ja-JP" dirty="0"/>
              <a:t> (1/3)</a:t>
            </a:r>
            <a:endParaRPr lang="en-US" dirty="0"/>
          </a:p>
        </p:txBody>
      </p:sp>
      <p:pic>
        <p:nvPicPr>
          <p:cNvPr id="7" name="図 3">
            <a:extLst>
              <a:ext uri="{FF2B5EF4-FFF2-40B4-BE49-F238E27FC236}">
                <a16:creationId xmlns:a16="http://schemas.microsoft.com/office/drawing/2014/main" id="{D0363C61-2A8D-4148-A601-C9DC4B515639}"/>
              </a:ext>
            </a:extLst>
          </p:cNvPr>
          <p:cNvPicPr>
            <a:picLocks noChangeAspect="1"/>
          </p:cNvPicPr>
          <p:nvPr/>
        </p:nvPicPr>
        <p:blipFill>
          <a:blip r:embed="rId2"/>
          <a:stretch>
            <a:fillRect/>
          </a:stretch>
        </p:blipFill>
        <p:spPr>
          <a:xfrm>
            <a:off x="731837" y="2097632"/>
            <a:ext cx="4800600" cy="4672740"/>
          </a:xfrm>
          <a:prstGeom prst="rect">
            <a:avLst/>
          </a:prstGeom>
        </p:spPr>
      </p:pic>
      <p:sp>
        <p:nvSpPr>
          <p:cNvPr id="8" name="正方形/長方形 4">
            <a:extLst>
              <a:ext uri="{FF2B5EF4-FFF2-40B4-BE49-F238E27FC236}">
                <a16:creationId xmlns:a16="http://schemas.microsoft.com/office/drawing/2014/main" id="{96CA5E1D-DFBC-1C46-ABC7-D16780A3BB5D}"/>
              </a:ext>
            </a:extLst>
          </p:cNvPr>
          <p:cNvSpPr/>
          <p:nvPr/>
        </p:nvSpPr>
        <p:spPr bwMode="auto">
          <a:xfrm>
            <a:off x="1036637" y="5021262"/>
            <a:ext cx="3962400" cy="1219200"/>
          </a:xfrm>
          <a:prstGeom prst="rect">
            <a:avLst/>
          </a:prstGeom>
          <a:solidFill>
            <a:srgbClr val="0072C6">
              <a:lumMod val="20000"/>
              <a:lumOff val="80000"/>
              <a:alpha val="40000"/>
            </a:srgbClr>
          </a:solidFill>
          <a:ln w="9525" cap="flat" cmpd="sng" algn="ctr">
            <a:solidFill>
              <a:srgbClr val="E8112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1" lang="ja-JP" alt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Yu Gothic UI"/>
              <a:ea typeface="Segoe UI" pitchFamily="34" charset="0"/>
              <a:cs typeface="Segoe UI" pitchFamily="34" charset="0"/>
            </a:endParaRPr>
          </a:p>
        </p:txBody>
      </p:sp>
      <p:sp>
        <p:nvSpPr>
          <p:cNvPr id="9" name="テキスト ボックス 5">
            <a:extLst>
              <a:ext uri="{FF2B5EF4-FFF2-40B4-BE49-F238E27FC236}">
                <a16:creationId xmlns:a16="http://schemas.microsoft.com/office/drawing/2014/main" id="{C65B91F6-8FED-0E43-B073-354AAACBC95C}"/>
              </a:ext>
            </a:extLst>
          </p:cNvPr>
          <p:cNvSpPr txBox="1"/>
          <p:nvPr/>
        </p:nvSpPr>
        <p:spPr>
          <a:xfrm>
            <a:off x="274639" y="1363662"/>
            <a:ext cx="11734798" cy="627864"/>
          </a:xfrm>
          <a:prstGeom prst="rect">
            <a:avLst/>
          </a:prstGeom>
          <a:noFill/>
        </p:spPr>
        <p:txBody>
          <a:bodyPr wrap="square" lIns="182880" tIns="146304" rIns="182880" bIns="146304" rtlCol="0">
            <a:spAutoFit/>
          </a:bodyPr>
          <a:lstStyle/>
          <a:p>
            <a:pPr defTabSz="932742">
              <a:lnSpc>
                <a:spcPct val="90000"/>
              </a:lnSpc>
              <a:spcAft>
                <a:spcPts val="600"/>
              </a:spcAft>
            </a:pPr>
            <a:r>
              <a:rPr kumimoji="1" lang="ja-JP" altLang="en-US" sz="2400" dirty="0">
                <a:latin typeface="Yu Gothic UI"/>
                <a:ea typeface="Yu Gothic UI"/>
              </a:rPr>
              <a:t>モデルを改良するために、別のアルゴリズムを適用して比較評価を行います。</a:t>
            </a:r>
          </a:p>
        </p:txBody>
      </p:sp>
      <p:sp>
        <p:nvSpPr>
          <p:cNvPr id="10" name="テキスト ボックス 6">
            <a:extLst>
              <a:ext uri="{FF2B5EF4-FFF2-40B4-BE49-F238E27FC236}">
                <a16:creationId xmlns:a16="http://schemas.microsoft.com/office/drawing/2014/main" id="{A832D56F-D5DE-5549-AB95-560680BF1335}"/>
              </a:ext>
            </a:extLst>
          </p:cNvPr>
          <p:cNvSpPr txBox="1"/>
          <p:nvPr/>
        </p:nvSpPr>
        <p:spPr>
          <a:xfrm>
            <a:off x="5684837" y="2097632"/>
            <a:ext cx="5657833" cy="1037207"/>
          </a:xfrm>
          <a:prstGeom prst="rect">
            <a:avLst/>
          </a:prstGeom>
          <a:noFill/>
        </p:spPr>
        <p:txBody>
          <a:bodyPr wrap="square" lIns="182880" tIns="146304" rIns="182880" bIns="146304" rtlCol="0">
            <a:spAutoFit/>
          </a:bodyPr>
          <a:lstStyle/>
          <a:p>
            <a:pPr defTabSz="932742">
              <a:lnSpc>
                <a:spcPct val="90000"/>
              </a:lnSpc>
              <a:spcAft>
                <a:spcPts val="600"/>
              </a:spcAft>
            </a:pPr>
            <a:r>
              <a:rPr kumimoji="1" lang="ja-JP" altLang="en-US" sz="2400">
                <a:latin typeface="Yu Gothic UI"/>
                <a:ea typeface="Yu Gothic UI"/>
              </a:rPr>
              <a:t>左図の枠線の部分をマウスで範囲選択し、</a:t>
            </a:r>
            <a:endParaRPr kumimoji="1" lang="en-US" altLang="ja-JP" sz="2400" dirty="0">
              <a:latin typeface="Yu Gothic UI"/>
              <a:ea typeface="Yu Gothic UI"/>
            </a:endParaRPr>
          </a:p>
          <a:p>
            <a:pPr defTabSz="932742">
              <a:lnSpc>
                <a:spcPct val="90000"/>
              </a:lnSpc>
              <a:spcAft>
                <a:spcPts val="600"/>
              </a:spcAft>
            </a:pPr>
            <a:r>
              <a:rPr kumimoji="1" lang="en-US" altLang="ja-JP" sz="2400" dirty="0">
                <a:latin typeface="Yu Gothic UI"/>
                <a:ea typeface="Yu Gothic UI"/>
              </a:rPr>
              <a:t>[</a:t>
            </a:r>
            <a:r>
              <a:rPr kumimoji="1" lang="en-US" altLang="ja-JP" sz="2400" dirty="0" err="1">
                <a:latin typeface="Yu Gothic UI"/>
                <a:ea typeface="Yu Gothic UI"/>
              </a:rPr>
              <a:t>Ctrl+v</a:t>
            </a:r>
            <a:r>
              <a:rPr kumimoji="1" lang="en-US" altLang="ja-JP" sz="2400" dirty="0">
                <a:latin typeface="Yu Gothic UI"/>
                <a:ea typeface="Yu Gothic UI"/>
              </a:rPr>
              <a:t>], [</a:t>
            </a:r>
            <a:r>
              <a:rPr kumimoji="1" lang="en-US" altLang="ja-JP" sz="2400" dirty="0" err="1">
                <a:latin typeface="Yu Gothic UI"/>
                <a:ea typeface="Yu Gothic UI"/>
              </a:rPr>
              <a:t>Ctrl+v</a:t>
            </a:r>
            <a:r>
              <a:rPr kumimoji="1" lang="en-US" altLang="ja-JP" sz="2400" dirty="0">
                <a:latin typeface="Yu Gothic UI"/>
                <a:ea typeface="Yu Gothic UI"/>
              </a:rPr>
              <a:t>] </a:t>
            </a:r>
            <a:r>
              <a:rPr kumimoji="1" lang="ja-JP" altLang="en-US" sz="2400">
                <a:latin typeface="Yu Gothic UI"/>
                <a:ea typeface="Yu Gothic UI"/>
              </a:rPr>
              <a:t>でコピー </a:t>
            </a:r>
            <a:r>
              <a:rPr kumimoji="1" lang="en-US" altLang="ja-JP" sz="2400" dirty="0">
                <a:latin typeface="Yu Gothic UI"/>
                <a:ea typeface="Yu Gothic UI"/>
              </a:rPr>
              <a:t>&amp; </a:t>
            </a:r>
            <a:r>
              <a:rPr kumimoji="1" lang="ja-JP" altLang="en-US" sz="2400">
                <a:latin typeface="Yu Gothic UI"/>
                <a:ea typeface="Yu Gothic UI"/>
              </a:rPr>
              <a:t>ペーストします。</a:t>
            </a:r>
          </a:p>
        </p:txBody>
      </p:sp>
    </p:spTree>
    <p:extLst>
      <p:ext uri="{BB962C8B-B14F-4D97-AF65-F5344CB8AC3E}">
        <p14:creationId xmlns:p14="http://schemas.microsoft.com/office/powerpoint/2010/main" val="5762998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D4F97-68A4-EF40-9364-571D0FF12CA5}"/>
              </a:ext>
            </a:extLst>
          </p:cNvPr>
          <p:cNvSpPr>
            <a:spLocks noGrp="1"/>
          </p:cNvSpPr>
          <p:nvPr>
            <p:ph type="title"/>
          </p:nvPr>
        </p:nvSpPr>
        <p:spPr/>
        <p:txBody>
          <a:bodyPr/>
          <a:lstStyle/>
          <a:p>
            <a:r>
              <a:rPr lang="ja-JP" altLang="en-US"/>
              <a:t>モデルの比較</a:t>
            </a:r>
            <a:r>
              <a:rPr lang="en-US" altLang="ja-JP" dirty="0"/>
              <a:t> (2/3)</a:t>
            </a:r>
            <a:endParaRPr lang="en-US" dirty="0"/>
          </a:p>
        </p:txBody>
      </p:sp>
      <p:pic>
        <p:nvPicPr>
          <p:cNvPr id="6" name="図 3">
            <a:extLst>
              <a:ext uri="{FF2B5EF4-FFF2-40B4-BE49-F238E27FC236}">
                <a16:creationId xmlns:a16="http://schemas.microsoft.com/office/drawing/2014/main" id="{2BA503B5-F19F-A548-BF08-C3B328DA4A89}"/>
              </a:ext>
            </a:extLst>
          </p:cNvPr>
          <p:cNvPicPr>
            <a:picLocks noChangeAspect="1"/>
          </p:cNvPicPr>
          <p:nvPr/>
        </p:nvPicPr>
        <p:blipFill>
          <a:blip r:embed="rId2"/>
          <a:stretch>
            <a:fillRect/>
          </a:stretch>
        </p:blipFill>
        <p:spPr>
          <a:xfrm>
            <a:off x="2103437" y="3735486"/>
            <a:ext cx="8311746" cy="3070323"/>
          </a:xfrm>
          <a:prstGeom prst="rect">
            <a:avLst/>
          </a:prstGeom>
        </p:spPr>
      </p:pic>
      <p:sp>
        <p:nvSpPr>
          <p:cNvPr id="7" name="テキスト ボックス 4">
            <a:extLst>
              <a:ext uri="{FF2B5EF4-FFF2-40B4-BE49-F238E27FC236}">
                <a16:creationId xmlns:a16="http://schemas.microsoft.com/office/drawing/2014/main" id="{F269E60C-3302-1741-B51B-687EF7E9B746}"/>
              </a:ext>
            </a:extLst>
          </p:cNvPr>
          <p:cNvSpPr txBox="1"/>
          <p:nvPr/>
        </p:nvSpPr>
        <p:spPr>
          <a:xfrm>
            <a:off x="427037" y="1134308"/>
            <a:ext cx="11887200" cy="2696123"/>
          </a:xfrm>
          <a:prstGeom prst="rect">
            <a:avLst/>
          </a:prstGeom>
          <a:noFill/>
        </p:spPr>
        <p:txBody>
          <a:bodyPr wrap="square" lIns="182880" tIns="146304" rIns="182880" bIns="146304" rtlCol="0">
            <a:spAutoFit/>
          </a:bodyPr>
          <a:lstStyle/>
          <a:p>
            <a:pPr defTabSz="932742">
              <a:lnSpc>
                <a:spcPct val="90000"/>
              </a:lnSpc>
              <a:spcAft>
                <a:spcPts val="600"/>
              </a:spcAft>
            </a:pPr>
            <a:r>
              <a:rPr kumimoji="1" lang="en-US" altLang="ja-JP" sz="2400" b="1" dirty="0">
                <a:latin typeface="Yu Gothic UI"/>
                <a:ea typeface="Yu Gothic UI"/>
              </a:rPr>
              <a:t>[Boosted Decision Tree Regression]</a:t>
            </a:r>
            <a:r>
              <a:rPr kumimoji="1" lang="en-US" altLang="ja-JP" sz="2400" dirty="0">
                <a:latin typeface="Yu Gothic UI"/>
                <a:ea typeface="Yu Gothic UI"/>
              </a:rPr>
              <a:t> </a:t>
            </a:r>
            <a:r>
              <a:rPr kumimoji="1" lang="ja-JP" altLang="en-US" sz="2400" dirty="0">
                <a:latin typeface="Yu Gothic UI"/>
                <a:ea typeface="Yu Gothic UI"/>
              </a:rPr>
              <a:t>を配置します。</a:t>
            </a:r>
            <a:endParaRPr kumimoji="1" lang="en-US" altLang="ja-JP" sz="2400" dirty="0">
              <a:latin typeface="Yu Gothic UI"/>
              <a:ea typeface="Yu Gothic UI"/>
            </a:endParaRPr>
          </a:p>
          <a:p>
            <a:pPr defTabSz="932742">
              <a:lnSpc>
                <a:spcPct val="90000"/>
              </a:lnSpc>
              <a:spcAft>
                <a:spcPts val="600"/>
              </a:spcAft>
            </a:pPr>
            <a:r>
              <a:rPr kumimoji="1" lang="ja-JP" altLang="en-US" sz="2400" dirty="0">
                <a:latin typeface="Yu Gothic UI"/>
                <a:ea typeface="Yu Gothic UI"/>
              </a:rPr>
              <a:t>新しく配置したモジュールを以下の様に接続し、　　実行します。</a:t>
            </a:r>
            <a:endParaRPr kumimoji="1" lang="en-US" altLang="ja-JP" sz="2400" dirty="0">
              <a:latin typeface="Yu Gothic UI"/>
              <a:ea typeface="Yu Gothic UI"/>
            </a:endParaRPr>
          </a:p>
          <a:p>
            <a:pPr marL="342900" indent="-342900" defTabSz="932742">
              <a:lnSpc>
                <a:spcPct val="90000"/>
              </a:lnSpc>
              <a:spcAft>
                <a:spcPts val="600"/>
              </a:spcAft>
              <a:buFont typeface="Arial" panose="020B0604020202020204" pitchFamily="34" charset="0"/>
              <a:buChar char="•"/>
            </a:pPr>
            <a:r>
              <a:rPr kumimoji="1" lang="en-US" altLang="ja-JP" b="1" dirty="0">
                <a:latin typeface="Yu Gothic UI"/>
                <a:ea typeface="Yu Gothic UI"/>
              </a:rPr>
              <a:t>[Split Data]</a:t>
            </a:r>
            <a:r>
              <a:rPr kumimoji="1" lang="en-US" altLang="ja-JP" dirty="0">
                <a:latin typeface="Yu Gothic UI"/>
                <a:ea typeface="Yu Gothic UI"/>
              </a:rPr>
              <a:t> </a:t>
            </a:r>
            <a:r>
              <a:rPr kumimoji="1" lang="ja-JP" altLang="en-US" dirty="0">
                <a:latin typeface="Yu Gothic UI"/>
                <a:ea typeface="Yu Gothic UI"/>
              </a:rPr>
              <a:t>左側ポートと </a:t>
            </a:r>
            <a:r>
              <a:rPr kumimoji="1" lang="en-US" altLang="ja-JP" b="1" dirty="0">
                <a:latin typeface="Yu Gothic UI"/>
                <a:ea typeface="Yu Gothic UI"/>
              </a:rPr>
              <a:t>[Train Model]</a:t>
            </a:r>
            <a:r>
              <a:rPr kumimoji="1" lang="en-US" altLang="ja-JP" dirty="0">
                <a:latin typeface="Yu Gothic UI"/>
                <a:ea typeface="Yu Gothic UI"/>
              </a:rPr>
              <a:t> </a:t>
            </a:r>
            <a:r>
              <a:rPr kumimoji="1" lang="ja-JP" altLang="en-US" dirty="0">
                <a:latin typeface="Yu Gothic UI"/>
                <a:ea typeface="Yu Gothic UI"/>
              </a:rPr>
              <a:t>右側ポート</a:t>
            </a:r>
            <a:endParaRPr kumimoji="1" lang="en-US" altLang="ja-JP" dirty="0">
              <a:latin typeface="Yu Gothic UI"/>
              <a:ea typeface="Yu Gothic UI"/>
            </a:endParaRPr>
          </a:p>
          <a:p>
            <a:pPr marL="342900" indent="-342900" defTabSz="932742">
              <a:lnSpc>
                <a:spcPct val="90000"/>
              </a:lnSpc>
              <a:spcAft>
                <a:spcPts val="600"/>
              </a:spcAft>
              <a:buFont typeface="Arial" panose="020B0604020202020204" pitchFamily="34" charset="0"/>
              <a:buChar char="•"/>
            </a:pPr>
            <a:r>
              <a:rPr kumimoji="1" lang="en-US" altLang="ja-JP" b="1" dirty="0">
                <a:latin typeface="Yu Gothic UI"/>
                <a:ea typeface="Yu Gothic UI"/>
              </a:rPr>
              <a:t>[Split Data]</a:t>
            </a:r>
            <a:r>
              <a:rPr kumimoji="1" lang="en-US" altLang="ja-JP" dirty="0">
                <a:latin typeface="Yu Gothic UI"/>
                <a:ea typeface="Yu Gothic UI"/>
              </a:rPr>
              <a:t> </a:t>
            </a:r>
            <a:r>
              <a:rPr kumimoji="1" lang="ja-JP" altLang="en-US" dirty="0">
                <a:latin typeface="Yu Gothic UI"/>
                <a:ea typeface="Yu Gothic UI"/>
              </a:rPr>
              <a:t>右側ポートと </a:t>
            </a:r>
            <a:r>
              <a:rPr kumimoji="1" lang="en-US" altLang="ja-JP" b="1" dirty="0">
                <a:latin typeface="Yu Gothic UI"/>
                <a:ea typeface="Yu Gothic UI"/>
              </a:rPr>
              <a:t>[Score Model]</a:t>
            </a:r>
            <a:r>
              <a:rPr kumimoji="1" lang="en-US" altLang="ja-JP" dirty="0">
                <a:latin typeface="Yu Gothic UI"/>
                <a:ea typeface="Yu Gothic UI"/>
              </a:rPr>
              <a:t> </a:t>
            </a:r>
            <a:r>
              <a:rPr kumimoji="1" lang="ja-JP" altLang="en-US" dirty="0">
                <a:latin typeface="Yu Gothic UI"/>
                <a:ea typeface="Yu Gothic UI"/>
              </a:rPr>
              <a:t>右側ポート</a:t>
            </a:r>
            <a:endParaRPr kumimoji="1" lang="en-US" altLang="ja-JP" dirty="0">
              <a:latin typeface="Yu Gothic UI"/>
              <a:ea typeface="Yu Gothic UI"/>
            </a:endParaRPr>
          </a:p>
          <a:p>
            <a:pPr marL="342900" indent="-342900" defTabSz="932742">
              <a:lnSpc>
                <a:spcPct val="90000"/>
              </a:lnSpc>
              <a:spcAft>
                <a:spcPts val="600"/>
              </a:spcAft>
              <a:buFont typeface="Arial" panose="020B0604020202020204" pitchFamily="34" charset="0"/>
              <a:buChar char="•"/>
            </a:pPr>
            <a:r>
              <a:rPr kumimoji="1" lang="en-US" altLang="ja-JP" b="1" dirty="0">
                <a:latin typeface="Yu Gothic UI"/>
                <a:ea typeface="Yu Gothic UI"/>
              </a:rPr>
              <a:t>[Train Model]</a:t>
            </a:r>
            <a:r>
              <a:rPr kumimoji="1" lang="en-US" altLang="ja-JP" dirty="0">
                <a:latin typeface="Yu Gothic UI"/>
                <a:ea typeface="Yu Gothic UI"/>
              </a:rPr>
              <a:t> </a:t>
            </a:r>
            <a:r>
              <a:rPr kumimoji="1" lang="ja-JP" altLang="en-US" dirty="0">
                <a:latin typeface="Yu Gothic UI"/>
                <a:ea typeface="Yu Gothic UI"/>
              </a:rPr>
              <a:t>と</a:t>
            </a:r>
            <a:r>
              <a:rPr kumimoji="1" lang="en-US" altLang="ja-JP" dirty="0">
                <a:latin typeface="Yu Gothic UI"/>
                <a:ea typeface="Yu Gothic UI"/>
              </a:rPr>
              <a:t> </a:t>
            </a:r>
            <a:r>
              <a:rPr kumimoji="1" lang="en-US" altLang="ja-JP" b="1" dirty="0">
                <a:latin typeface="Yu Gothic UI"/>
                <a:ea typeface="Yu Gothic UI"/>
              </a:rPr>
              <a:t>[Score Model]</a:t>
            </a:r>
            <a:r>
              <a:rPr kumimoji="1" lang="en-US" altLang="ja-JP" dirty="0">
                <a:latin typeface="Yu Gothic UI"/>
                <a:ea typeface="Yu Gothic UI"/>
              </a:rPr>
              <a:t> </a:t>
            </a:r>
            <a:r>
              <a:rPr kumimoji="1" lang="ja-JP" altLang="en-US" dirty="0">
                <a:latin typeface="Yu Gothic UI"/>
                <a:ea typeface="Yu Gothic UI"/>
              </a:rPr>
              <a:t>左側ポート</a:t>
            </a:r>
            <a:endParaRPr kumimoji="1" lang="en-US" altLang="ja-JP" dirty="0">
              <a:latin typeface="Yu Gothic UI"/>
              <a:ea typeface="Yu Gothic UI"/>
            </a:endParaRPr>
          </a:p>
          <a:p>
            <a:pPr marL="342900" indent="-342900" defTabSz="932742">
              <a:lnSpc>
                <a:spcPct val="90000"/>
              </a:lnSpc>
              <a:spcAft>
                <a:spcPts val="600"/>
              </a:spcAft>
              <a:buFont typeface="Arial" panose="020B0604020202020204" pitchFamily="34" charset="0"/>
              <a:buChar char="•"/>
            </a:pPr>
            <a:r>
              <a:rPr kumimoji="1" lang="en-US" altLang="ja-JP" b="1" dirty="0">
                <a:latin typeface="Yu Gothic UI"/>
                <a:ea typeface="Yu Gothic UI"/>
              </a:rPr>
              <a:t>[Boosted Decision Tree Regression]</a:t>
            </a:r>
            <a:r>
              <a:rPr kumimoji="1" lang="en-US" altLang="ja-JP" dirty="0">
                <a:latin typeface="Yu Gothic UI"/>
                <a:ea typeface="Yu Gothic UI"/>
              </a:rPr>
              <a:t> </a:t>
            </a:r>
            <a:r>
              <a:rPr kumimoji="1" lang="ja-JP" altLang="en-US" dirty="0">
                <a:latin typeface="Yu Gothic UI"/>
                <a:ea typeface="Yu Gothic UI"/>
              </a:rPr>
              <a:t>と </a:t>
            </a:r>
            <a:r>
              <a:rPr kumimoji="1" lang="en-US" altLang="ja-JP" b="1" dirty="0">
                <a:latin typeface="Yu Gothic UI"/>
                <a:ea typeface="Yu Gothic UI"/>
              </a:rPr>
              <a:t>[Train Model]</a:t>
            </a:r>
            <a:r>
              <a:rPr kumimoji="1" lang="en-US" altLang="ja-JP" dirty="0">
                <a:latin typeface="Yu Gothic UI"/>
                <a:ea typeface="Yu Gothic UI"/>
              </a:rPr>
              <a:t> </a:t>
            </a:r>
            <a:r>
              <a:rPr kumimoji="1" lang="ja-JP" altLang="en-US" dirty="0">
                <a:latin typeface="Yu Gothic UI"/>
                <a:ea typeface="Yu Gothic UI"/>
              </a:rPr>
              <a:t>左側ポート</a:t>
            </a:r>
            <a:endParaRPr kumimoji="1" lang="en-US" altLang="ja-JP" sz="2000" dirty="0">
              <a:latin typeface="Yu Gothic UI"/>
              <a:ea typeface="Yu Gothic UI"/>
            </a:endParaRPr>
          </a:p>
          <a:p>
            <a:pPr marL="342900" indent="-342900" defTabSz="932742">
              <a:lnSpc>
                <a:spcPct val="90000"/>
              </a:lnSpc>
              <a:spcAft>
                <a:spcPts val="600"/>
              </a:spcAft>
              <a:buFont typeface="Arial" panose="020B0604020202020204" pitchFamily="34" charset="0"/>
              <a:buChar char="•"/>
            </a:pPr>
            <a:r>
              <a:rPr kumimoji="1" lang="en-US" altLang="ja-JP" b="1" dirty="0">
                <a:latin typeface="Yu Gothic UI"/>
                <a:ea typeface="Yu Gothic UI"/>
              </a:rPr>
              <a:t>[Score Model]</a:t>
            </a:r>
            <a:r>
              <a:rPr kumimoji="1" lang="en-US" altLang="ja-JP" dirty="0">
                <a:latin typeface="Yu Gothic UI"/>
                <a:ea typeface="Yu Gothic UI"/>
              </a:rPr>
              <a:t> </a:t>
            </a:r>
            <a:r>
              <a:rPr kumimoji="1" lang="ja-JP" altLang="en-US" dirty="0">
                <a:latin typeface="Yu Gothic UI"/>
                <a:ea typeface="Yu Gothic UI"/>
              </a:rPr>
              <a:t>と </a:t>
            </a:r>
            <a:r>
              <a:rPr kumimoji="1" lang="en-US" altLang="ja-JP" b="1" dirty="0">
                <a:latin typeface="Yu Gothic UI"/>
                <a:ea typeface="Yu Gothic UI"/>
              </a:rPr>
              <a:t>[Evaluate Model]</a:t>
            </a:r>
            <a:r>
              <a:rPr kumimoji="1" lang="en-US" altLang="ja-JP" dirty="0">
                <a:latin typeface="Yu Gothic UI"/>
                <a:ea typeface="Yu Gothic UI"/>
              </a:rPr>
              <a:t> </a:t>
            </a:r>
            <a:r>
              <a:rPr kumimoji="1" lang="ja-JP" altLang="en-US" dirty="0">
                <a:latin typeface="Yu Gothic UI"/>
                <a:ea typeface="Yu Gothic UI"/>
              </a:rPr>
              <a:t>右側ポート</a:t>
            </a:r>
            <a:endParaRPr kumimoji="1" lang="en-US" altLang="ja-JP" dirty="0">
              <a:latin typeface="Yu Gothic UI"/>
              <a:ea typeface="Yu Gothic UI"/>
            </a:endParaRPr>
          </a:p>
        </p:txBody>
      </p:sp>
      <p:pic>
        <p:nvPicPr>
          <p:cNvPr id="8" name="図 6">
            <a:extLst>
              <a:ext uri="{FF2B5EF4-FFF2-40B4-BE49-F238E27FC236}">
                <a16:creationId xmlns:a16="http://schemas.microsoft.com/office/drawing/2014/main" id="{9295FF27-E6BB-8F43-AC6C-22617632B1B1}"/>
              </a:ext>
            </a:extLst>
          </p:cNvPr>
          <p:cNvPicPr>
            <a:picLocks noChangeAspect="1"/>
          </p:cNvPicPr>
          <p:nvPr/>
        </p:nvPicPr>
        <p:blipFill>
          <a:blip r:embed="rId3"/>
          <a:stretch>
            <a:fillRect/>
          </a:stretch>
        </p:blipFill>
        <p:spPr>
          <a:xfrm>
            <a:off x="6142037" y="1599859"/>
            <a:ext cx="609600" cy="514350"/>
          </a:xfrm>
          <a:prstGeom prst="rect">
            <a:avLst/>
          </a:prstGeom>
        </p:spPr>
      </p:pic>
    </p:spTree>
    <p:extLst>
      <p:ext uri="{BB962C8B-B14F-4D97-AF65-F5344CB8AC3E}">
        <p14:creationId xmlns:p14="http://schemas.microsoft.com/office/powerpoint/2010/main" val="231386507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580CE-0EF8-7445-A769-76777B5E9045}"/>
              </a:ext>
            </a:extLst>
          </p:cNvPr>
          <p:cNvSpPr>
            <a:spLocks noGrp="1"/>
          </p:cNvSpPr>
          <p:nvPr>
            <p:ph type="title"/>
          </p:nvPr>
        </p:nvSpPr>
        <p:spPr/>
        <p:txBody>
          <a:bodyPr/>
          <a:lstStyle/>
          <a:p>
            <a:r>
              <a:rPr lang="ja-JP" altLang="en-US"/>
              <a:t>モデルの比較</a:t>
            </a:r>
            <a:r>
              <a:rPr lang="en-US" altLang="ja-JP" dirty="0"/>
              <a:t> (3/3)</a:t>
            </a:r>
            <a:endParaRPr lang="en-US" dirty="0"/>
          </a:p>
        </p:txBody>
      </p:sp>
      <p:pic>
        <p:nvPicPr>
          <p:cNvPr id="5" name="図 3">
            <a:extLst>
              <a:ext uri="{FF2B5EF4-FFF2-40B4-BE49-F238E27FC236}">
                <a16:creationId xmlns:a16="http://schemas.microsoft.com/office/drawing/2014/main" id="{E5BA56AC-476B-9E4A-BD7E-5172DCA86B8E}"/>
              </a:ext>
            </a:extLst>
          </p:cNvPr>
          <p:cNvPicPr>
            <a:picLocks noChangeAspect="1"/>
          </p:cNvPicPr>
          <p:nvPr/>
        </p:nvPicPr>
        <p:blipFill>
          <a:blip r:embed="rId2"/>
          <a:stretch>
            <a:fillRect/>
          </a:stretch>
        </p:blipFill>
        <p:spPr>
          <a:xfrm>
            <a:off x="3017837" y="2169142"/>
            <a:ext cx="5562600" cy="4688858"/>
          </a:xfrm>
          <a:prstGeom prst="rect">
            <a:avLst/>
          </a:prstGeom>
        </p:spPr>
      </p:pic>
      <p:sp>
        <p:nvSpPr>
          <p:cNvPr id="6" name="テキスト ボックス 4">
            <a:extLst>
              <a:ext uri="{FF2B5EF4-FFF2-40B4-BE49-F238E27FC236}">
                <a16:creationId xmlns:a16="http://schemas.microsoft.com/office/drawing/2014/main" id="{AFF93C53-6C7A-1F48-A18A-9BE8614E83B9}"/>
              </a:ext>
            </a:extLst>
          </p:cNvPr>
          <p:cNvSpPr txBox="1"/>
          <p:nvPr/>
        </p:nvSpPr>
        <p:spPr>
          <a:xfrm>
            <a:off x="274639" y="1311957"/>
            <a:ext cx="11734798" cy="1037207"/>
          </a:xfrm>
          <a:prstGeom prst="rect">
            <a:avLst/>
          </a:prstGeom>
          <a:noFill/>
        </p:spPr>
        <p:txBody>
          <a:bodyPr wrap="square" lIns="182880" tIns="146304" rIns="182880" bIns="146304" rtlCol="0">
            <a:spAutoFit/>
          </a:bodyPr>
          <a:lstStyle/>
          <a:p>
            <a:pPr defTabSz="932742">
              <a:lnSpc>
                <a:spcPct val="90000"/>
              </a:lnSpc>
              <a:spcAft>
                <a:spcPts val="600"/>
              </a:spcAft>
            </a:pPr>
            <a:r>
              <a:rPr kumimoji="1" lang="en-US" altLang="ja-JP" sz="2400" b="1" dirty="0">
                <a:latin typeface="Yu Gothic UI"/>
                <a:ea typeface="Yu Gothic UI"/>
              </a:rPr>
              <a:t>[Evaluate</a:t>
            </a:r>
            <a:r>
              <a:rPr kumimoji="1" lang="ja-JP" altLang="en-US" sz="2400" b="1">
                <a:latin typeface="Yu Gothic UI"/>
                <a:ea typeface="Yu Gothic UI"/>
              </a:rPr>
              <a:t> </a:t>
            </a:r>
            <a:r>
              <a:rPr kumimoji="1" lang="en-US" altLang="ja-JP" sz="2400" b="1" dirty="0">
                <a:latin typeface="Yu Gothic UI"/>
                <a:ea typeface="Yu Gothic UI"/>
              </a:rPr>
              <a:t>Model]</a:t>
            </a:r>
            <a:r>
              <a:rPr kumimoji="1" lang="en-US" altLang="ja-JP" sz="2400" dirty="0">
                <a:latin typeface="Yu Gothic UI"/>
                <a:ea typeface="Yu Gothic UI"/>
              </a:rPr>
              <a:t> </a:t>
            </a:r>
            <a:r>
              <a:rPr kumimoji="1" lang="ja-JP" altLang="en-US" sz="2400">
                <a:latin typeface="Yu Gothic UI"/>
                <a:ea typeface="Yu Gothic UI"/>
              </a:rPr>
              <a:t>下の〇をクリックし </a:t>
            </a:r>
            <a:r>
              <a:rPr kumimoji="1" lang="en-US" altLang="ja-JP" sz="2400" b="1" dirty="0">
                <a:latin typeface="Yu Gothic UI"/>
                <a:ea typeface="Yu Gothic UI"/>
              </a:rPr>
              <a:t>[Visualize]</a:t>
            </a:r>
            <a:r>
              <a:rPr kumimoji="1" lang="en-US" altLang="ja-JP" sz="2400" dirty="0">
                <a:latin typeface="Yu Gothic UI"/>
                <a:ea typeface="Yu Gothic UI"/>
              </a:rPr>
              <a:t> </a:t>
            </a:r>
            <a:r>
              <a:rPr kumimoji="1" lang="ja-JP" altLang="en-US" sz="2400">
                <a:latin typeface="Yu Gothic UI"/>
                <a:ea typeface="Yu Gothic UI"/>
              </a:rPr>
              <a:t>を選択します。</a:t>
            </a:r>
            <a:endParaRPr kumimoji="1" lang="en-US" altLang="ja-JP" sz="2400" dirty="0">
              <a:latin typeface="Yu Gothic UI"/>
              <a:ea typeface="Yu Gothic UI"/>
            </a:endParaRPr>
          </a:p>
          <a:p>
            <a:pPr defTabSz="932742">
              <a:lnSpc>
                <a:spcPct val="90000"/>
              </a:lnSpc>
              <a:spcAft>
                <a:spcPts val="600"/>
              </a:spcAft>
            </a:pPr>
            <a:r>
              <a:rPr kumimoji="1" lang="ja-JP" altLang="en-US" sz="2400">
                <a:latin typeface="Yu Gothic UI"/>
                <a:ea typeface="Yu Gothic UI"/>
              </a:rPr>
              <a:t>モデルの評価結果が表示され、</a:t>
            </a:r>
            <a:r>
              <a:rPr kumimoji="1" lang="en-US" altLang="ja-JP" sz="2400" dirty="0">
                <a:latin typeface="Yu Gothic UI"/>
                <a:ea typeface="Yu Gothic UI"/>
              </a:rPr>
              <a:t>2</a:t>
            </a:r>
            <a:r>
              <a:rPr kumimoji="1" lang="ja-JP" altLang="en-US" sz="2400" err="1">
                <a:latin typeface="Yu Gothic UI"/>
                <a:ea typeface="Yu Gothic UI"/>
              </a:rPr>
              <a:t>つの</a:t>
            </a:r>
            <a:r>
              <a:rPr kumimoji="1" lang="ja-JP" altLang="en-US" sz="2400">
                <a:latin typeface="Yu Gothic UI"/>
                <a:ea typeface="Yu Gothic UI"/>
              </a:rPr>
              <a:t>モデルの精度を比較することができます。</a:t>
            </a:r>
          </a:p>
        </p:txBody>
      </p:sp>
    </p:spTree>
    <p:extLst>
      <p:ext uri="{BB962C8B-B14F-4D97-AF65-F5344CB8AC3E}">
        <p14:creationId xmlns:p14="http://schemas.microsoft.com/office/powerpoint/2010/main" val="226777405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D974F-8196-FA4C-9163-5F96410F1F89}"/>
              </a:ext>
            </a:extLst>
          </p:cNvPr>
          <p:cNvSpPr>
            <a:spLocks noGrp="1"/>
          </p:cNvSpPr>
          <p:nvPr>
            <p:ph type="title"/>
          </p:nvPr>
        </p:nvSpPr>
        <p:spPr/>
        <p:txBody>
          <a:bodyPr/>
          <a:lstStyle/>
          <a:p>
            <a:r>
              <a:rPr lang="en-US" dirty="0"/>
              <a:t>Web</a:t>
            </a:r>
            <a:r>
              <a:rPr lang="ja-JP" altLang="en-US"/>
              <a:t>サービスのセットアップ</a:t>
            </a:r>
            <a:r>
              <a:rPr lang="en-US" altLang="ja-JP" dirty="0"/>
              <a:t> (1/3)</a:t>
            </a:r>
            <a:endParaRPr lang="en-US" dirty="0"/>
          </a:p>
        </p:txBody>
      </p:sp>
      <p:pic>
        <p:nvPicPr>
          <p:cNvPr id="7" name="図 4">
            <a:extLst>
              <a:ext uri="{FF2B5EF4-FFF2-40B4-BE49-F238E27FC236}">
                <a16:creationId xmlns:a16="http://schemas.microsoft.com/office/drawing/2014/main" id="{471CD03C-1128-FC43-B519-40270CE1B9F8}"/>
              </a:ext>
            </a:extLst>
          </p:cNvPr>
          <p:cNvPicPr>
            <a:picLocks noChangeAspect="1"/>
          </p:cNvPicPr>
          <p:nvPr/>
        </p:nvPicPr>
        <p:blipFill>
          <a:blip r:embed="rId2"/>
          <a:stretch>
            <a:fillRect/>
          </a:stretch>
        </p:blipFill>
        <p:spPr>
          <a:xfrm>
            <a:off x="1265237" y="3221036"/>
            <a:ext cx="3486150" cy="2105025"/>
          </a:xfrm>
          <a:prstGeom prst="rect">
            <a:avLst/>
          </a:prstGeom>
        </p:spPr>
      </p:pic>
      <p:pic>
        <p:nvPicPr>
          <p:cNvPr id="8" name="図 5">
            <a:extLst>
              <a:ext uri="{FF2B5EF4-FFF2-40B4-BE49-F238E27FC236}">
                <a16:creationId xmlns:a16="http://schemas.microsoft.com/office/drawing/2014/main" id="{BC74FE23-CF78-B24E-9E7B-A96A7FBF63ED}"/>
              </a:ext>
            </a:extLst>
          </p:cNvPr>
          <p:cNvPicPr>
            <a:picLocks noChangeAspect="1"/>
          </p:cNvPicPr>
          <p:nvPr/>
        </p:nvPicPr>
        <p:blipFill>
          <a:blip r:embed="rId3"/>
          <a:stretch>
            <a:fillRect/>
          </a:stretch>
        </p:blipFill>
        <p:spPr>
          <a:xfrm>
            <a:off x="6294437" y="3287712"/>
            <a:ext cx="3530364" cy="1971675"/>
          </a:xfrm>
          <a:prstGeom prst="rect">
            <a:avLst/>
          </a:prstGeom>
        </p:spPr>
      </p:pic>
      <p:sp>
        <p:nvSpPr>
          <p:cNvPr id="9" name="テキスト ボックス 6">
            <a:extLst>
              <a:ext uri="{FF2B5EF4-FFF2-40B4-BE49-F238E27FC236}">
                <a16:creationId xmlns:a16="http://schemas.microsoft.com/office/drawing/2014/main" id="{F04F2FBD-F8CC-434B-8667-2BAEEA429E18}"/>
              </a:ext>
            </a:extLst>
          </p:cNvPr>
          <p:cNvSpPr txBox="1"/>
          <p:nvPr/>
        </p:nvSpPr>
        <p:spPr>
          <a:xfrm>
            <a:off x="503237" y="1516062"/>
            <a:ext cx="11734800" cy="1203406"/>
          </a:xfrm>
          <a:prstGeom prst="rect">
            <a:avLst/>
          </a:prstGeom>
          <a:noFill/>
        </p:spPr>
        <p:txBody>
          <a:bodyPr wrap="square" lIns="182880" tIns="146304" rIns="182880" bIns="146304" rtlCol="0">
            <a:spAutoFit/>
          </a:bodyPr>
          <a:lstStyle/>
          <a:p>
            <a:pPr defTabSz="932742">
              <a:lnSpc>
                <a:spcPct val="90000"/>
              </a:lnSpc>
              <a:spcAft>
                <a:spcPts val="600"/>
              </a:spcAft>
            </a:pPr>
            <a:r>
              <a:rPr kumimoji="1" lang="ja-JP" altLang="en-US" sz="2000">
                <a:latin typeface="Yu Gothic UI"/>
                <a:ea typeface="Yu Gothic UI"/>
              </a:rPr>
              <a:t>作成した予測モデルを </a:t>
            </a:r>
            <a:r>
              <a:rPr kumimoji="1" lang="en-US" altLang="ja-JP" sz="2000">
                <a:latin typeface="Yu Gothic UI"/>
                <a:ea typeface="Yu Gothic UI"/>
              </a:rPr>
              <a:t>Web </a:t>
            </a:r>
            <a:r>
              <a:rPr kumimoji="1" lang="ja-JP" altLang="en-US" sz="2000">
                <a:latin typeface="Yu Gothic UI"/>
                <a:ea typeface="Yu Gothic UI"/>
              </a:rPr>
              <a:t>サービスとして発行します。</a:t>
            </a:r>
            <a:endParaRPr kumimoji="1" lang="en-US" altLang="ja-JP" sz="2000">
              <a:latin typeface="Yu Gothic UI"/>
              <a:ea typeface="Yu Gothic UI"/>
            </a:endParaRPr>
          </a:p>
          <a:p>
            <a:pPr defTabSz="932742">
              <a:lnSpc>
                <a:spcPct val="90000"/>
              </a:lnSpc>
              <a:spcAft>
                <a:spcPts val="600"/>
              </a:spcAft>
            </a:pPr>
            <a:r>
              <a:rPr kumimoji="1" lang="en-US" altLang="ja-JP" sz="2000">
                <a:latin typeface="Yu Gothic UI"/>
                <a:ea typeface="Yu Gothic UI"/>
              </a:rPr>
              <a:t>Web </a:t>
            </a:r>
            <a:r>
              <a:rPr kumimoji="1" lang="ja-JP" altLang="en-US" sz="2000">
                <a:latin typeface="Yu Gothic UI"/>
                <a:ea typeface="Yu Gothic UI"/>
              </a:rPr>
              <a:t>サービスとして発行したい予測モデルの </a:t>
            </a:r>
            <a:r>
              <a:rPr kumimoji="1" lang="en-US" altLang="ja-JP" sz="2000" b="1">
                <a:latin typeface="Yu Gothic UI"/>
                <a:ea typeface="Yu Gothic UI"/>
              </a:rPr>
              <a:t>[Train Model]</a:t>
            </a:r>
            <a:r>
              <a:rPr kumimoji="1" lang="en-US" altLang="ja-JP" sz="2000">
                <a:latin typeface="Yu Gothic UI"/>
                <a:ea typeface="Yu Gothic UI"/>
              </a:rPr>
              <a:t> </a:t>
            </a:r>
            <a:r>
              <a:rPr kumimoji="1" lang="ja-JP" altLang="en-US" sz="2000">
                <a:latin typeface="Yu Gothic UI"/>
                <a:ea typeface="Yu Gothic UI"/>
              </a:rPr>
              <a:t>モジュールを選択した状態で、画面下の </a:t>
            </a:r>
            <a:r>
              <a:rPr kumimoji="1" lang="en-US" altLang="ja-JP" sz="2000" b="1">
                <a:latin typeface="Yu Gothic UI"/>
                <a:ea typeface="Yu Gothic UI"/>
              </a:rPr>
              <a:t>[SET UP WEB SERVICE]</a:t>
            </a:r>
            <a:r>
              <a:rPr kumimoji="1" lang="en-US" altLang="ja-JP" sz="2000">
                <a:latin typeface="Yu Gothic UI"/>
                <a:ea typeface="Yu Gothic UI"/>
              </a:rPr>
              <a:t> </a:t>
            </a:r>
            <a:r>
              <a:rPr kumimoji="1" lang="ja-JP" altLang="en-US" sz="2000">
                <a:latin typeface="Yu Gothic UI"/>
                <a:ea typeface="Yu Gothic UI"/>
              </a:rPr>
              <a:t>から </a:t>
            </a:r>
            <a:r>
              <a:rPr kumimoji="1" lang="en-US" altLang="ja-JP" sz="2000" b="1">
                <a:latin typeface="Yu Gothic UI"/>
                <a:ea typeface="Yu Gothic UI"/>
              </a:rPr>
              <a:t>[Predictive Web Service [Recommended]]</a:t>
            </a:r>
            <a:r>
              <a:rPr kumimoji="1" lang="en-US" altLang="ja-JP" sz="2000">
                <a:latin typeface="Yu Gothic UI"/>
                <a:ea typeface="Yu Gothic UI"/>
              </a:rPr>
              <a:t> </a:t>
            </a:r>
            <a:r>
              <a:rPr kumimoji="1" lang="ja-JP" altLang="en-US" sz="2000">
                <a:latin typeface="Yu Gothic UI"/>
                <a:ea typeface="Yu Gothic UI"/>
              </a:rPr>
              <a:t>を選択します。</a:t>
            </a:r>
          </a:p>
        </p:txBody>
      </p:sp>
      <p:sp>
        <p:nvSpPr>
          <p:cNvPr id="10" name="角丸四角形 8">
            <a:extLst>
              <a:ext uri="{FF2B5EF4-FFF2-40B4-BE49-F238E27FC236}">
                <a16:creationId xmlns:a16="http://schemas.microsoft.com/office/drawing/2014/main" id="{B1821FEB-738D-D64A-8A4E-8A5DA8865804}"/>
              </a:ext>
            </a:extLst>
          </p:cNvPr>
          <p:cNvSpPr/>
          <p:nvPr/>
        </p:nvSpPr>
        <p:spPr bwMode="auto">
          <a:xfrm>
            <a:off x="6599237" y="3573462"/>
            <a:ext cx="2895600" cy="502962"/>
          </a:xfrm>
          <a:prstGeom prst="roundRect">
            <a:avLst>
              <a:gd name="adj" fmla="val 4400"/>
            </a:avLst>
          </a:prstGeom>
          <a:noFill/>
          <a:ln w="50800" cap="flat" cmpd="sng" algn="ctr">
            <a:solidFill>
              <a:srgbClr val="FF0000"/>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kumimoji="1" lang="ja-JP" altLang="en-US" sz="2400" kern="0" err="1">
              <a:gradFill>
                <a:gsLst>
                  <a:gs pos="0">
                    <a:srgbClr val="FFFFFF"/>
                  </a:gs>
                  <a:gs pos="100000">
                    <a:srgbClr val="FFFFFF"/>
                  </a:gs>
                </a:gsLst>
                <a:lin ang="5400000" scaled="0"/>
              </a:gradFill>
              <a:latin typeface="Yu Gothic UI"/>
              <a:ea typeface="Yu Gothic UI"/>
              <a:cs typeface="Segoe UI" pitchFamily="34" charset="0"/>
            </a:endParaRPr>
          </a:p>
        </p:txBody>
      </p:sp>
    </p:spTree>
    <p:extLst>
      <p:ext uri="{BB962C8B-B14F-4D97-AF65-F5344CB8AC3E}">
        <p14:creationId xmlns:p14="http://schemas.microsoft.com/office/powerpoint/2010/main" val="154501434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AEA3-6692-5D4F-A744-B5C8F29BDDD1}"/>
              </a:ext>
            </a:extLst>
          </p:cNvPr>
          <p:cNvSpPr>
            <a:spLocks noGrp="1"/>
          </p:cNvSpPr>
          <p:nvPr>
            <p:ph type="title"/>
          </p:nvPr>
        </p:nvSpPr>
        <p:spPr/>
        <p:txBody>
          <a:bodyPr/>
          <a:lstStyle/>
          <a:p>
            <a:r>
              <a:rPr lang="en-US" dirty="0"/>
              <a:t>Web</a:t>
            </a:r>
            <a:r>
              <a:rPr lang="ja-JP" altLang="en-US"/>
              <a:t>サービスのセットアップ</a:t>
            </a:r>
            <a:r>
              <a:rPr lang="en-US" altLang="ja-JP" dirty="0"/>
              <a:t> (2/3)</a:t>
            </a:r>
            <a:endParaRPr lang="en-US" dirty="0"/>
          </a:p>
        </p:txBody>
      </p:sp>
      <p:sp>
        <p:nvSpPr>
          <p:cNvPr id="9" name="テキスト ボックス 4">
            <a:extLst>
              <a:ext uri="{FF2B5EF4-FFF2-40B4-BE49-F238E27FC236}">
                <a16:creationId xmlns:a16="http://schemas.microsoft.com/office/drawing/2014/main" id="{5A00DDF0-3FF5-904D-B729-490C7E53593D}"/>
              </a:ext>
            </a:extLst>
          </p:cNvPr>
          <p:cNvSpPr txBox="1"/>
          <p:nvPr/>
        </p:nvSpPr>
        <p:spPr>
          <a:xfrm>
            <a:off x="503237" y="1516062"/>
            <a:ext cx="11734800" cy="627864"/>
          </a:xfrm>
          <a:prstGeom prst="rect">
            <a:avLst/>
          </a:prstGeom>
          <a:noFill/>
        </p:spPr>
        <p:txBody>
          <a:bodyPr wrap="square" lIns="182880" tIns="146304" rIns="182880" bIns="146304" rtlCol="0">
            <a:spAutoFit/>
          </a:bodyPr>
          <a:lstStyle/>
          <a:p>
            <a:pPr defTabSz="932742">
              <a:lnSpc>
                <a:spcPct val="90000"/>
              </a:lnSpc>
              <a:spcAft>
                <a:spcPts val="600"/>
              </a:spcAft>
            </a:pPr>
            <a:r>
              <a:rPr kumimoji="1" lang="ja-JP" altLang="en-US" sz="2400">
                <a:latin typeface="Yu Gothic UI"/>
                <a:ea typeface="Yu Gothic UI"/>
              </a:rPr>
              <a:t>以下のようなフローが自動作成されます。今回は変更せずにそのままデプロイします。</a:t>
            </a:r>
          </a:p>
        </p:txBody>
      </p:sp>
      <p:pic>
        <p:nvPicPr>
          <p:cNvPr id="10" name="図 5">
            <a:extLst>
              <a:ext uri="{FF2B5EF4-FFF2-40B4-BE49-F238E27FC236}">
                <a16:creationId xmlns:a16="http://schemas.microsoft.com/office/drawing/2014/main" id="{C5853F08-040E-C34B-9656-177DA9C1D2A9}"/>
              </a:ext>
            </a:extLst>
          </p:cNvPr>
          <p:cNvPicPr>
            <a:picLocks noChangeAspect="1"/>
          </p:cNvPicPr>
          <p:nvPr/>
        </p:nvPicPr>
        <p:blipFill>
          <a:blip r:embed="rId2"/>
          <a:stretch>
            <a:fillRect/>
          </a:stretch>
        </p:blipFill>
        <p:spPr>
          <a:xfrm>
            <a:off x="8470694" y="2707659"/>
            <a:ext cx="733425" cy="542925"/>
          </a:xfrm>
          <a:prstGeom prst="rect">
            <a:avLst/>
          </a:prstGeom>
        </p:spPr>
      </p:pic>
      <p:pic>
        <p:nvPicPr>
          <p:cNvPr id="11" name="図 6">
            <a:extLst>
              <a:ext uri="{FF2B5EF4-FFF2-40B4-BE49-F238E27FC236}">
                <a16:creationId xmlns:a16="http://schemas.microsoft.com/office/drawing/2014/main" id="{E20C3817-054E-AC4A-AC2D-26F56B60BAB7}"/>
              </a:ext>
            </a:extLst>
          </p:cNvPr>
          <p:cNvPicPr>
            <a:picLocks noChangeAspect="1"/>
          </p:cNvPicPr>
          <p:nvPr/>
        </p:nvPicPr>
        <p:blipFill>
          <a:blip r:embed="rId3"/>
          <a:stretch>
            <a:fillRect/>
          </a:stretch>
        </p:blipFill>
        <p:spPr>
          <a:xfrm>
            <a:off x="7208837" y="2220912"/>
            <a:ext cx="609600" cy="514350"/>
          </a:xfrm>
          <a:prstGeom prst="rect">
            <a:avLst/>
          </a:prstGeom>
        </p:spPr>
      </p:pic>
      <p:sp>
        <p:nvSpPr>
          <p:cNvPr id="12" name="テキスト ボックス 7">
            <a:extLst>
              <a:ext uri="{FF2B5EF4-FFF2-40B4-BE49-F238E27FC236}">
                <a16:creationId xmlns:a16="http://schemas.microsoft.com/office/drawing/2014/main" id="{C32D2DA8-A7E3-0242-A5EB-BCE0793E0F4C}"/>
              </a:ext>
            </a:extLst>
          </p:cNvPr>
          <p:cNvSpPr txBox="1"/>
          <p:nvPr/>
        </p:nvSpPr>
        <p:spPr>
          <a:xfrm>
            <a:off x="6065837" y="2221305"/>
            <a:ext cx="5409016" cy="1037207"/>
          </a:xfrm>
          <a:prstGeom prst="rect">
            <a:avLst/>
          </a:prstGeom>
          <a:noFill/>
        </p:spPr>
        <p:txBody>
          <a:bodyPr wrap="square" lIns="182880" tIns="146304" rIns="182880" bIns="146304" rtlCol="0">
            <a:spAutoFit/>
          </a:bodyPr>
          <a:lstStyle/>
          <a:p>
            <a:pPr defTabSz="932742">
              <a:lnSpc>
                <a:spcPct val="90000"/>
              </a:lnSpc>
              <a:spcAft>
                <a:spcPts val="600"/>
              </a:spcAft>
            </a:pPr>
            <a:r>
              <a:rPr kumimoji="1" lang="ja-JP" altLang="en-US" sz="2400">
                <a:latin typeface="Yu Gothic UI"/>
                <a:ea typeface="Yu Gothic UI"/>
              </a:rPr>
              <a:t>最初に　　　を実行します。</a:t>
            </a:r>
            <a:endParaRPr kumimoji="1" lang="en-US" altLang="ja-JP" sz="2400" dirty="0">
              <a:latin typeface="Yu Gothic UI"/>
              <a:ea typeface="Yu Gothic UI"/>
            </a:endParaRPr>
          </a:p>
          <a:p>
            <a:pPr defTabSz="932742">
              <a:lnSpc>
                <a:spcPct val="90000"/>
              </a:lnSpc>
              <a:spcAft>
                <a:spcPts val="600"/>
              </a:spcAft>
            </a:pPr>
            <a:r>
              <a:rPr kumimoji="1" lang="ja-JP" altLang="en-US" sz="2400">
                <a:latin typeface="Yu Gothic UI"/>
                <a:ea typeface="Yu Gothic UI"/>
              </a:rPr>
              <a:t>実行が完了したら　　　を実行します。　</a:t>
            </a:r>
          </a:p>
        </p:txBody>
      </p:sp>
      <p:pic>
        <p:nvPicPr>
          <p:cNvPr id="3" name="図 2">
            <a:extLst>
              <a:ext uri="{FF2B5EF4-FFF2-40B4-BE49-F238E27FC236}">
                <a16:creationId xmlns:a16="http://schemas.microsoft.com/office/drawing/2014/main" id="{8B8C687B-2702-424C-9A0C-01A0F20CD016}"/>
              </a:ext>
            </a:extLst>
          </p:cNvPr>
          <p:cNvPicPr>
            <a:picLocks noChangeAspect="1"/>
          </p:cNvPicPr>
          <p:nvPr/>
        </p:nvPicPr>
        <p:blipFill>
          <a:blip r:embed="rId4"/>
          <a:stretch>
            <a:fillRect/>
          </a:stretch>
        </p:blipFill>
        <p:spPr>
          <a:xfrm>
            <a:off x="881775" y="2270235"/>
            <a:ext cx="5238491" cy="4429578"/>
          </a:xfrm>
          <a:prstGeom prst="rect">
            <a:avLst/>
          </a:prstGeom>
        </p:spPr>
      </p:pic>
    </p:spTree>
    <p:extLst>
      <p:ext uri="{BB962C8B-B14F-4D97-AF65-F5344CB8AC3E}">
        <p14:creationId xmlns:p14="http://schemas.microsoft.com/office/powerpoint/2010/main" val="261674740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30524A5B-023F-45BB-A29F-62C75F4C5D69}"/>
              </a:ext>
            </a:extLst>
          </p:cNvPr>
          <p:cNvPicPr>
            <a:picLocks noChangeAspect="1"/>
          </p:cNvPicPr>
          <p:nvPr/>
        </p:nvPicPr>
        <p:blipFill>
          <a:blip r:embed="rId2"/>
          <a:stretch>
            <a:fillRect/>
          </a:stretch>
        </p:blipFill>
        <p:spPr>
          <a:xfrm>
            <a:off x="569078" y="2172800"/>
            <a:ext cx="11053843" cy="4505358"/>
          </a:xfrm>
          <a:prstGeom prst="rect">
            <a:avLst/>
          </a:prstGeom>
        </p:spPr>
      </p:pic>
      <p:sp>
        <p:nvSpPr>
          <p:cNvPr id="2" name="Title 1">
            <a:extLst>
              <a:ext uri="{FF2B5EF4-FFF2-40B4-BE49-F238E27FC236}">
                <a16:creationId xmlns:a16="http://schemas.microsoft.com/office/drawing/2014/main" id="{629295DA-B1DF-9A41-8000-8F383B8CECD1}"/>
              </a:ext>
            </a:extLst>
          </p:cNvPr>
          <p:cNvSpPr>
            <a:spLocks noGrp="1"/>
          </p:cNvSpPr>
          <p:nvPr>
            <p:ph type="title"/>
          </p:nvPr>
        </p:nvSpPr>
        <p:spPr/>
        <p:txBody>
          <a:bodyPr/>
          <a:lstStyle/>
          <a:p>
            <a:r>
              <a:rPr lang="en-US" dirty="0"/>
              <a:t>Web</a:t>
            </a:r>
            <a:r>
              <a:rPr lang="ja-JP" altLang="en-US"/>
              <a:t>サービスのセットアップ</a:t>
            </a:r>
            <a:r>
              <a:rPr lang="en-US" altLang="ja-JP" dirty="0"/>
              <a:t> (3/3)</a:t>
            </a:r>
            <a:endParaRPr lang="en-US" dirty="0"/>
          </a:p>
        </p:txBody>
      </p:sp>
      <p:sp>
        <p:nvSpPr>
          <p:cNvPr id="12" name="テキスト ボックス 4">
            <a:extLst>
              <a:ext uri="{FF2B5EF4-FFF2-40B4-BE49-F238E27FC236}">
                <a16:creationId xmlns:a16="http://schemas.microsoft.com/office/drawing/2014/main" id="{F23AC77A-A78D-0D46-862D-EF79AEC22958}"/>
              </a:ext>
            </a:extLst>
          </p:cNvPr>
          <p:cNvSpPr txBox="1"/>
          <p:nvPr/>
        </p:nvSpPr>
        <p:spPr>
          <a:xfrm>
            <a:off x="503237" y="1372859"/>
            <a:ext cx="11734800" cy="627864"/>
          </a:xfrm>
          <a:prstGeom prst="rect">
            <a:avLst/>
          </a:prstGeom>
          <a:noFill/>
        </p:spPr>
        <p:txBody>
          <a:bodyPr wrap="square" lIns="182880" tIns="146304" rIns="182880" bIns="146304" rtlCol="0">
            <a:spAutoFit/>
          </a:bodyPr>
          <a:lstStyle/>
          <a:p>
            <a:pPr defTabSz="932742">
              <a:lnSpc>
                <a:spcPct val="90000"/>
              </a:lnSpc>
              <a:spcAft>
                <a:spcPts val="600"/>
              </a:spcAft>
            </a:pPr>
            <a:r>
              <a:rPr kumimoji="1" lang="ja-JP" altLang="en-US" sz="2400" dirty="0">
                <a:latin typeface="Yu Gothic UI"/>
                <a:ea typeface="Yu Gothic UI"/>
              </a:rPr>
              <a:t>デプロイが完了すると以下の画面が表示されます。これで </a:t>
            </a:r>
            <a:r>
              <a:rPr kumimoji="1" lang="en-US" altLang="ja-JP" sz="2400" dirty="0">
                <a:latin typeface="Yu Gothic UI"/>
                <a:ea typeface="Yu Gothic UI"/>
              </a:rPr>
              <a:t>Web </a:t>
            </a:r>
            <a:r>
              <a:rPr kumimoji="1" lang="ja-JP" altLang="en-US" sz="2400" dirty="0">
                <a:latin typeface="Yu Gothic UI"/>
                <a:ea typeface="Yu Gothic UI"/>
              </a:rPr>
              <a:t>サービスの発行が完了です。</a:t>
            </a:r>
          </a:p>
        </p:txBody>
      </p:sp>
      <p:sp>
        <p:nvSpPr>
          <p:cNvPr id="13" name="吹き出し: 角を丸めた四角形 5">
            <a:extLst>
              <a:ext uri="{FF2B5EF4-FFF2-40B4-BE49-F238E27FC236}">
                <a16:creationId xmlns:a16="http://schemas.microsoft.com/office/drawing/2014/main" id="{B9185301-30C2-F44C-AD9B-D223E30BC844}"/>
              </a:ext>
            </a:extLst>
          </p:cNvPr>
          <p:cNvSpPr/>
          <p:nvPr/>
        </p:nvSpPr>
        <p:spPr bwMode="auto">
          <a:xfrm>
            <a:off x="6370637" y="4134497"/>
            <a:ext cx="1219200" cy="581965"/>
          </a:xfrm>
          <a:prstGeom prst="wedgeRoundRectCallout">
            <a:avLst>
              <a:gd name="adj1" fmla="val -25525"/>
              <a:gd name="adj2" fmla="val 70947"/>
              <a:gd name="adj3" fmla="val 16667"/>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1" lang="en-US" altLang="ja-JP" sz="2000" b="0" i="0" u="none" strike="noStrike" kern="0" cap="none" spc="0" normalizeH="0" baseline="0" noProof="0">
                <a:ln>
                  <a:noFill/>
                </a:ln>
                <a:gradFill>
                  <a:gsLst>
                    <a:gs pos="0">
                      <a:srgbClr val="FFFFFF"/>
                    </a:gs>
                    <a:gs pos="100000">
                      <a:srgbClr val="FFFFFF"/>
                    </a:gs>
                  </a:gsLst>
                  <a:lin ang="5400000" scaled="0"/>
                </a:gradFill>
                <a:effectLst/>
                <a:uLnTx/>
                <a:uFillTx/>
                <a:latin typeface="Yu Gothic UI"/>
                <a:ea typeface="Yu Gothic UI"/>
                <a:cs typeface="Segoe UI" pitchFamily="34" charset="0"/>
              </a:rPr>
              <a:t>API </a:t>
            </a:r>
            <a:r>
              <a:rPr kumimoji="1" lang="ja-JP" altLang="en-US" sz="2000" b="0" i="0" u="none" strike="noStrike" kern="0" cap="none" spc="0" normalizeH="0" baseline="0" noProof="0">
                <a:ln>
                  <a:noFill/>
                </a:ln>
                <a:gradFill>
                  <a:gsLst>
                    <a:gs pos="0">
                      <a:srgbClr val="FFFFFF"/>
                    </a:gs>
                    <a:gs pos="100000">
                      <a:srgbClr val="FFFFFF"/>
                    </a:gs>
                  </a:gsLst>
                  <a:lin ang="5400000" scaled="0"/>
                </a:gradFill>
                <a:effectLst/>
                <a:uLnTx/>
                <a:uFillTx/>
                <a:latin typeface="Yu Gothic UI"/>
                <a:ea typeface="Yu Gothic UI"/>
                <a:cs typeface="Segoe UI" pitchFamily="34" charset="0"/>
              </a:rPr>
              <a:t>キー</a:t>
            </a:r>
          </a:p>
        </p:txBody>
      </p:sp>
      <p:sp>
        <p:nvSpPr>
          <p:cNvPr id="14" name="吹き出し: 角を丸めた四角形 6">
            <a:extLst>
              <a:ext uri="{FF2B5EF4-FFF2-40B4-BE49-F238E27FC236}">
                <a16:creationId xmlns:a16="http://schemas.microsoft.com/office/drawing/2014/main" id="{6E78BECC-0962-E94E-AFA2-092DFCC82BB8}"/>
              </a:ext>
            </a:extLst>
          </p:cNvPr>
          <p:cNvSpPr/>
          <p:nvPr/>
        </p:nvSpPr>
        <p:spPr bwMode="auto">
          <a:xfrm>
            <a:off x="2560637" y="5173662"/>
            <a:ext cx="1219200" cy="581965"/>
          </a:xfrm>
          <a:prstGeom prst="wedgeRoundRectCallout">
            <a:avLst>
              <a:gd name="adj1" fmla="val 45443"/>
              <a:gd name="adj2" fmla="val 72636"/>
              <a:gd name="adj3" fmla="val 16667"/>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1" lang="ja-JP" altLang="en-US" sz="1600" b="0" i="0" u="none" strike="noStrike" kern="0" cap="none" spc="0" normalizeH="0" baseline="0" noProof="0">
                <a:ln>
                  <a:noFill/>
                </a:ln>
                <a:gradFill>
                  <a:gsLst>
                    <a:gs pos="0">
                      <a:srgbClr val="FFFFFF"/>
                    </a:gs>
                    <a:gs pos="100000">
                      <a:srgbClr val="FFFFFF"/>
                    </a:gs>
                  </a:gsLst>
                  <a:lin ang="5400000" scaled="0"/>
                </a:gradFill>
                <a:effectLst/>
                <a:uLnTx/>
                <a:uFillTx/>
                <a:latin typeface="Yu Gothic UI"/>
                <a:ea typeface="Yu Gothic UI"/>
                <a:cs typeface="Segoe UI" pitchFamily="34" charset="0"/>
              </a:rPr>
              <a:t>値を入力してテスト可能</a:t>
            </a:r>
          </a:p>
        </p:txBody>
      </p:sp>
      <p:sp>
        <p:nvSpPr>
          <p:cNvPr id="15" name="吹き出し: 角を丸めた四角形 7">
            <a:extLst>
              <a:ext uri="{FF2B5EF4-FFF2-40B4-BE49-F238E27FC236}">
                <a16:creationId xmlns:a16="http://schemas.microsoft.com/office/drawing/2014/main" id="{91FA2036-1FE7-A945-AD18-2A992970F05F}"/>
              </a:ext>
            </a:extLst>
          </p:cNvPr>
          <p:cNvSpPr/>
          <p:nvPr/>
        </p:nvSpPr>
        <p:spPr bwMode="auto">
          <a:xfrm>
            <a:off x="6933316" y="5215830"/>
            <a:ext cx="1219200" cy="581965"/>
          </a:xfrm>
          <a:prstGeom prst="wedgeRoundRectCallout">
            <a:avLst>
              <a:gd name="adj1" fmla="val -40041"/>
              <a:gd name="adj2" fmla="val 86152"/>
              <a:gd name="adj3" fmla="val 16667"/>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1" lang="en-US" altLang="ja-JP" sz="1600" b="0" i="0" u="none" strike="noStrike" kern="0" cap="none" spc="0" normalizeH="0" baseline="0" noProof="0" dirty="0">
                <a:ln>
                  <a:noFill/>
                </a:ln>
                <a:gradFill>
                  <a:gsLst>
                    <a:gs pos="0">
                      <a:srgbClr val="FFFFFF"/>
                    </a:gs>
                    <a:gs pos="100000">
                      <a:srgbClr val="FFFFFF"/>
                    </a:gs>
                  </a:gsLst>
                  <a:lin ang="5400000" scaled="0"/>
                </a:gradFill>
                <a:effectLst/>
                <a:uLnTx/>
                <a:uFillTx/>
                <a:latin typeface="Yu Gothic UI"/>
                <a:ea typeface="Yu Gothic UI"/>
                <a:cs typeface="Segoe UI" pitchFamily="34" charset="0"/>
              </a:rPr>
              <a:t>Excel </a:t>
            </a:r>
            <a:r>
              <a:rPr kumimoji="1" lang="ja-JP" alt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Yu Gothic UI"/>
                <a:ea typeface="Yu Gothic UI"/>
                <a:cs typeface="Segoe UI" pitchFamily="34" charset="0"/>
              </a:rPr>
              <a:t>から</a:t>
            </a:r>
            <a:endParaRPr kumimoji="1" lang="en-US" altLang="ja-JP" sz="1600" b="0" i="0" u="none" strike="noStrike" kern="0" cap="none" spc="0" normalizeH="0" baseline="0" noProof="0" dirty="0">
              <a:ln>
                <a:noFill/>
              </a:ln>
              <a:gradFill>
                <a:gsLst>
                  <a:gs pos="0">
                    <a:srgbClr val="FFFFFF"/>
                  </a:gs>
                  <a:gs pos="100000">
                    <a:srgbClr val="FFFFFF"/>
                  </a:gs>
                </a:gsLst>
                <a:lin ang="5400000" scaled="0"/>
              </a:gradFill>
              <a:effectLst/>
              <a:uLnTx/>
              <a:uFillTx/>
              <a:latin typeface="Yu Gothic UI"/>
              <a:ea typeface="Yu Gothic UI"/>
              <a:cs typeface="Segoe UI" pitchFamily="34" charset="0"/>
            </a:endParaRPr>
          </a:p>
          <a:p>
            <a:pPr marL="0" marR="0" lvl="0" indent="0" algn="ctr" defTabSz="932472" eaLnBrk="1" fontAlgn="base" latinLnBrk="0" hangingPunct="1">
              <a:lnSpc>
                <a:spcPct val="90000"/>
              </a:lnSpc>
              <a:spcBef>
                <a:spcPct val="0"/>
              </a:spcBef>
              <a:spcAft>
                <a:spcPct val="0"/>
              </a:spcAft>
              <a:buClrTx/>
              <a:buSzTx/>
              <a:buFontTx/>
              <a:buNone/>
              <a:tabLst/>
              <a:defRPr/>
            </a:pPr>
            <a:r>
              <a:rPr kumimoji="1" lang="ja-JP" alt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Yu Gothic UI"/>
                <a:ea typeface="Yu Gothic UI"/>
                <a:cs typeface="Segoe UI" pitchFamily="34" charset="0"/>
              </a:rPr>
              <a:t>テスト可能</a:t>
            </a:r>
          </a:p>
        </p:txBody>
      </p:sp>
      <p:sp>
        <p:nvSpPr>
          <p:cNvPr id="16" name="吹き出し: 角を丸めた四角形 8">
            <a:extLst>
              <a:ext uri="{FF2B5EF4-FFF2-40B4-BE49-F238E27FC236}">
                <a16:creationId xmlns:a16="http://schemas.microsoft.com/office/drawing/2014/main" id="{AF4A61B7-B4AF-6841-B065-B25342560428}"/>
              </a:ext>
            </a:extLst>
          </p:cNvPr>
          <p:cNvSpPr/>
          <p:nvPr/>
        </p:nvSpPr>
        <p:spPr bwMode="auto">
          <a:xfrm>
            <a:off x="122237" y="5326062"/>
            <a:ext cx="1219200" cy="581965"/>
          </a:xfrm>
          <a:prstGeom prst="wedgeRoundRectCallout">
            <a:avLst>
              <a:gd name="adj1" fmla="val 45443"/>
              <a:gd name="adj2" fmla="val 72636"/>
              <a:gd name="adj3" fmla="val 16667"/>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1" lang="ja-JP" altLang="en-US" sz="1600" b="0" i="0" u="none" strike="noStrike" kern="0" cap="none" spc="0" normalizeH="0" baseline="0" noProof="0">
                <a:ln>
                  <a:noFill/>
                </a:ln>
                <a:gradFill>
                  <a:gsLst>
                    <a:gs pos="0">
                      <a:srgbClr val="FFFFFF"/>
                    </a:gs>
                    <a:gs pos="100000">
                      <a:srgbClr val="FFFFFF"/>
                    </a:gs>
                  </a:gsLst>
                  <a:lin ang="5400000" scaled="0"/>
                </a:gradFill>
                <a:effectLst/>
                <a:uLnTx/>
                <a:uFillTx/>
                <a:latin typeface="Yu Gothic UI"/>
                <a:ea typeface="Yu Gothic UI"/>
                <a:cs typeface="Segoe UI" pitchFamily="34" charset="0"/>
              </a:rPr>
              <a:t>ドキュメント</a:t>
            </a:r>
            <a:endParaRPr kumimoji="1" lang="en-US" altLang="ja-JP" sz="1600" b="0" i="0" u="none" strike="noStrike" kern="0" cap="none" spc="0" normalizeH="0" baseline="0" noProof="0">
              <a:ln>
                <a:noFill/>
              </a:ln>
              <a:gradFill>
                <a:gsLst>
                  <a:gs pos="0">
                    <a:srgbClr val="FFFFFF"/>
                  </a:gs>
                  <a:gs pos="100000">
                    <a:srgbClr val="FFFFFF"/>
                  </a:gs>
                </a:gsLst>
                <a:lin ang="5400000" scaled="0"/>
              </a:gradFill>
              <a:effectLst/>
              <a:uLnTx/>
              <a:uFillTx/>
              <a:latin typeface="Yu Gothic UI"/>
              <a:ea typeface="Yu Gothic UI"/>
              <a:cs typeface="Segoe UI" pitchFamily="34" charset="0"/>
            </a:endParaRPr>
          </a:p>
          <a:p>
            <a:pPr marL="0" marR="0" lvl="0" indent="0" algn="ctr" defTabSz="932472" eaLnBrk="1" fontAlgn="base" latinLnBrk="0" hangingPunct="1">
              <a:lnSpc>
                <a:spcPct val="90000"/>
              </a:lnSpc>
              <a:spcBef>
                <a:spcPct val="0"/>
              </a:spcBef>
              <a:spcAft>
                <a:spcPct val="0"/>
              </a:spcAft>
              <a:buClrTx/>
              <a:buSzTx/>
              <a:buFontTx/>
              <a:buNone/>
              <a:tabLst/>
              <a:defRPr/>
            </a:pPr>
            <a:r>
              <a:rPr kumimoji="1" lang="ja-JP" altLang="en-US" sz="1600" b="0" i="0" u="none" strike="noStrike" kern="0" cap="none" spc="0" normalizeH="0" baseline="0" noProof="0">
                <a:ln>
                  <a:noFill/>
                </a:ln>
                <a:gradFill>
                  <a:gsLst>
                    <a:gs pos="0">
                      <a:srgbClr val="FFFFFF"/>
                    </a:gs>
                    <a:gs pos="100000">
                      <a:srgbClr val="FFFFFF"/>
                    </a:gs>
                  </a:gsLst>
                  <a:lin ang="5400000" scaled="0"/>
                </a:gradFill>
                <a:effectLst/>
                <a:uLnTx/>
                <a:uFillTx/>
                <a:latin typeface="Yu Gothic UI"/>
                <a:ea typeface="Yu Gothic UI"/>
                <a:cs typeface="Segoe UI" pitchFamily="34" charset="0"/>
              </a:rPr>
              <a:t>参照</a:t>
            </a:r>
          </a:p>
        </p:txBody>
      </p:sp>
    </p:spTree>
    <p:extLst>
      <p:ext uri="{BB962C8B-B14F-4D97-AF65-F5344CB8AC3E}">
        <p14:creationId xmlns:p14="http://schemas.microsoft.com/office/powerpoint/2010/main" val="341452964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0A3158B4-B904-49E9-8B19-A30665CAAB36}"/>
              </a:ext>
            </a:extLst>
          </p:cNvPr>
          <p:cNvPicPr>
            <a:picLocks noChangeAspect="1"/>
          </p:cNvPicPr>
          <p:nvPr/>
        </p:nvPicPr>
        <p:blipFill>
          <a:blip r:embed="rId2"/>
          <a:stretch>
            <a:fillRect/>
          </a:stretch>
        </p:blipFill>
        <p:spPr>
          <a:xfrm>
            <a:off x="552940" y="2036667"/>
            <a:ext cx="11053843" cy="4505358"/>
          </a:xfrm>
          <a:prstGeom prst="rect">
            <a:avLst/>
          </a:prstGeom>
        </p:spPr>
      </p:pic>
      <p:sp>
        <p:nvSpPr>
          <p:cNvPr id="2" name="タイトル 1">
            <a:extLst>
              <a:ext uri="{FF2B5EF4-FFF2-40B4-BE49-F238E27FC236}">
                <a16:creationId xmlns:a16="http://schemas.microsoft.com/office/drawing/2014/main" id="{BCDAD8B1-A19F-409D-80E7-0F53E7481C55}"/>
              </a:ext>
            </a:extLst>
          </p:cNvPr>
          <p:cNvSpPr>
            <a:spLocks noGrp="1"/>
          </p:cNvSpPr>
          <p:nvPr>
            <p:ph type="title"/>
          </p:nvPr>
        </p:nvSpPr>
        <p:spPr/>
        <p:txBody>
          <a:bodyPr/>
          <a:lstStyle/>
          <a:p>
            <a:r>
              <a:rPr kumimoji="1" lang="ja-JP" altLang="en-US" dirty="0"/>
              <a:t>予測の実行 </a:t>
            </a:r>
            <a:r>
              <a:rPr kumimoji="1" lang="en-US" altLang="ja-JP" dirty="0"/>
              <a:t>(1/3)</a:t>
            </a:r>
            <a:endParaRPr kumimoji="1" lang="ja-JP" altLang="en-US" dirty="0"/>
          </a:p>
        </p:txBody>
      </p:sp>
      <p:sp>
        <p:nvSpPr>
          <p:cNvPr id="4" name="テキスト ボックス 4">
            <a:extLst>
              <a:ext uri="{FF2B5EF4-FFF2-40B4-BE49-F238E27FC236}">
                <a16:creationId xmlns:a16="http://schemas.microsoft.com/office/drawing/2014/main" id="{5AB60154-5834-4226-B6DA-4ECCFE2F59AC}"/>
              </a:ext>
            </a:extLst>
          </p:cNvPr>
          <p:cNvSpPr txBox="1"/>
          <p:nvPr/>
        </p:nvSpPr>
        <p:spPr>
          <a:xfrm>
            <a:off x="503237" y="1372859"/>
            <a:ext cx="11734800" cy="627864"/>
          </a:xfrm>
          <a:prstGeom prst="rect">
            <a:avLst/>
          </a:prstGeom>
          <a:noFill/>
        </p:spPr>
        <p:txBody>
          <a:bodyPr wrap="square" lIns="182880" tIns="146304" rIns="182880" bIns="146304" rtlCol="0">
            <a:spAutoFit/>
          </a:bodyPr>
          <a:lstStyle/>
          <a:p>
            <a:pPr defTabSz="932742">
              <a:lnSpc>
                <a:spcPct val="90000"/>
              </a:lnSpc>
              <a:spcAft>
                <a:spcPts val="600"/>
              </a:spcAft>
            </a:pPr>
            <a:r>
              <a:rPr kumimoji="1" lang="en-US" altLang="ja-JP" sz="2400" dirty="0">
                <a:latin typeface="Yu Gothic UI"/>
                <a:ea typeface="Yu Gothic UI"/>
              </a:rPr>
              <a:t>[Excel 2013 or later] </a:t>
            </a:r>
            <a:r>
              <a:rPr kumimoji="1" lang="ja-JP" altLang="en-US" sz="2400" dirty="0">
                <a:latin typeface="Yu Gothic UI"/>
                <a:ea typeface="Yu Gothic UI"/>
              </a:rPr>
              <a:t>リンクを選択します。</a:t>
            </a:r>
            <a:endParaRPr kumimoji="1" lang="en-US" altLang="ja-JP" sz="2400" dirty="0">
              <a:latin typeface="Yu Gothic UI"/>
              <a:ea typeface="Yu Gothic UI"/>
            </a:endParaRPr>
          </a:p>
        </p:txBody>
      </p:sp>
      <p:sp>
        <p:nvSpPr>
          <p:cNvPr id="6" name="角丸四角形 8">
            <a:extLst>
              <a:ext uri="{FF2B5EF4-FFF2-40B4-BE49-F238E27FC236}">
                <a16:creationId xmlns:a16="http://schemas.microsoft.com/office/drawing/2014/main" id="{578249EF-0343-486D-A253-2B03BB41B77A}"/>
              </a:ext>
            </a:extLst>
          </p:cNvPr>
          <p:cNvSpPr/>
          <p:nvPr/>
        </p:nvSpPr>
        <p:spPr bwMode="auto">
          <a:xfrm>
            <a:off x="6189093" y="5765674"/>
            <a:ext cx="1144126" cy="360355"/>
          </a:xfrm>
          <a:prstGeom prst="roundRect">
            <a:avLst>
              <a:gd name="adj" fmla="val 4400"/>
            </a:avLst>
          </a:prstGeom>
          <a:noFill/>
          <a:ln w="50800" cap="flat" cmpd="sng" algn="ctr">
            <a:solidFill>
              <a:srgbClr val="FF0000"/>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kumimoji="1" lang="ja-JP" altLang="en-US" sz="2400" kern="0" err="1">
              <a:gradFill>
                <a:gsLst>
                  <a:gs pos="0">
                    <a:srgbClr val="FFFFFF"/>
                  </a:gs>
                  <a:gs pos="100000">
                    <a:srgbClr val="FFFFFF"/>
                  </a:gs>
                </a:gsLst>
                <a:lin ang="5400000" scaled="0"/>
              </a:gradFill>
              <a:latin typeface="Yu Gothic UI"/>
              <a:ea typeface="Yu Gothic UI"/>
              <a:cs typeface="Segoe UI" pitchFamily="34" charset="0"/>
            </a:endParaRPr>
          </a:p>
        </p:txBody>
      </p:sp>
    </p:spTree>
    <p:extLst>
      <p:ext uri="{BB962C8B-B14F-4D97-AF65-F5344CB8AC3E}">
        <p14:creationId xmlns:p14="http://schemas.microsoft.com/office/powerpoint/2010/main" val="407913646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DAD8B1-A19F-409D-80E7-0F53E7481C55}"/>
              </a:ext>
            </a:extLst>
          </p:cNvPr>
          <p:cNvSpPr>
            <a:spLocks noGrp="1"/>
          </p:cNvSpPr>
          <p:nvPr>
            <p:ph type="title"/>
          </p:nvPr>
        </p:nvSpPr>
        <p:spPr/>
        <p:txBody>
          <a:bodyPr/>
          <a:lstStyle/>
          <a:p>
            <a:r>
              <a:rPr kumimoji="1" lang="ja-JP" altLang="en-US" dirty="0"/>
              <a:t>予測の実行 </a:t>
            </a:r>
            <a:r>
              <a:rPr kumimoji="1" lang="en-US" altLang="ja-JP" dirty="0"/>
              <a:t>(2/3)</a:t>
            </a:r>
            <a:endParaRPr kumimoji="1" lang="ja-JP" altLang="en-US" dirty="0"/>
          </a:p>
        </p:txBody>
      </p:sp>
      <p:sp>
        <p:nvSpPr>
          <p:cNvPr id="3" name="テキスト ボックス 4">
            <a:extLst>
              <a:ext uri="{FF2B5EF4-FFF2-40B4-BE49-F238E27FC236}">
                <a16:creationId xmlns:a16="http://schemas.microsoft.com/office/drawing/2014/main" id="{58E888C0-86A8-4D40-ACF0-66728030909F}"/>
              </a:ext>
            </a:extLst>
          </p:cNvPr>
          <p:cNvSpPr txBox="1"/>
          <p:nvPr/>
        </p:nvSpPr>
        <p:spPr>
          <a:xfrm>
            <a:off x="503237" y="1372859"/>
            <a:ext cx="11734800" cy="627864"/>
          </a:xfrm>
          <a:prstGeom prst="rect">
            <a:avLst/>
          </a:prstGeom>
          <a:noFill/>
        </p:spPr>
        <p:txBody>
          <a:bodyPr wrap="square" lIns="182880" tIns="146304" rIns="182880" bIns="146304" rtlCol="0">
            <a:spAutoFit/>
          </a:bodyPr>
          <a:lstStyle/>
          <a:p>
            <a:pPr defTabSz="932742">
              <a:lnSpc>
                <a:spcPct val="90000"/>
              </a:lnSpc>
              <a:spcAft>
                <a:spcPts val="600"/>
              </a:spcAft>
            </a:pPr>
            <a:r>
              <a:rPr kumimoji="1" lang="ja-JP" altLang="en-US" sz="2400" dirty="0">
                <a:latin typeface="Yu Gothic UI"/>
                <a:ea typeface="Yu Gothic UI"/>
              </a:rPr>
              <a:t>作成したクラス分類モデルを選択し、</a:t>
            </a:r>
            <a:r>
              <a:rPr kumimoji="1" lang="en-US" altLang="ja-JP" sz="2400" dirty="0">
                <a:latin typeface="Yu Gothic UI"/>
                <a:ea typeface="Yu Gothic UI"/>
              </a:rPr>
              <a:t>Excel</a:t>
            </a:r>
            <a:r>
              <a:rPr kumimoji="1" lang="ja-JP" altLang="en-US" sz="2400" dirty="0">
                <a:latin typeface="Yu Gothic UI"/>
                <a:ea typeface="Yu Gothic UI"/>
              </a:rPr>
              <a:t> から </a:t>
            </a:r>
            <a:r>
              <a:rPr kumimoji="1" lang="en-US" altLang="ja-JP" sz="2400" dirty="0">
                <a:latin typeface="Yu Gothic UI"/>
                <a:ea typeface="Yu Gothic UI"/>
              </a:rPr>
              <a:t>Azure Machine Learning </a:t>
            </a:r>
            <a:r>
              <a:rPr kumimoji="1" lang="ja-JP" altLang="en-US" sz="2400" dirty="0">
                <a:latin typeface="Yu Gothic UI"/>
                <a:ea typeface="Yu Gothic UI"/>
              </a:rPr>
              <a:t>に接続します。</a:t>
            </a:r>
            <a:endParaRPr kumimoji="1" lang="en-US" altLang="ja-JP" sz="2400" dirty="0">
              <a:latin typeface="Yu Gothic UI"/>
              <a:ea typeface="Yu Gothic UI"/>
            </a:endParaRPr>
          </a:p>
        </p:txBody>
      </p:sp>
      <p:pic>
        <p:nvPicPr>
          <p:cNvPr id="4" name="図 3">
            <a:extLst>
              <a:ext uri="{FF2B5EF4-FFF2-40B4-BE49-F238E27FC236}">
                <a16:creationId xmlns:a16="http://schemas.microsoft.com/office/drawing/2014/main" id="{7667B856-D2BB-4F3D-9F23-EC368D3EC6B7}"/>
              </a:ext>
            </a:extLst>
          </p:cNvPr>
          <p:cNvPicPr>
            <a:picLocks noChangeAspect="1"/>
          </p:cNvPicPr>
          <p:nvPr/>
        </p:nvPicPr>
        <p:blipFill>
          <a:blip r:embed="rId2"/>
          <a:stretch>
            <a:fillRect/>
          </a:stretch>
        </p:blipFill>
        <p:spPr>
          <a:xfrm>
            <a:off x="333333" y="2201524"/>
            <a:ext cx="11525334" cy="4572033"/>
          </a:xfrm>
          <a:prstGeom prst="rect">
            <a:avLst/>
          </a:prstGeom>
        </p:spPr>
      </p:pic>
      <p:sp>
        <p:nvSpPr>
          <p:cNvPr id="5" name="角丸四角形 8">
            <a:extLst>
              <a:ext uri="{FF2B5EF4-FFF2-40B4-BE49-F238E27FC236}">
                <a16:creationId xmlns:a16="http://schemas.microsoft.com/office/drawing/2014/main" id="{2C386589-DBC0-427C-8108-CCCEFF578D82}"/>
              </a:ext>
            </a:extLst>
          </p:cNvPr>
          <p:cNvSpPr/>
          <p:nvPr/>
        </p:nvSpPr>
        <p:spPr bwMode="auto">
          <a:xfrm>
            <a:off x="8650321" y="5013433"/>
            <a:ext cx="2905125" cy="471707"/>
          </a:xfrm>
          <a:prstGeom prst="roundRect">
            <a:avLst>
              <a:gd name="adj" fmla="val 4400"/>
            </a:avLst>
          </a:prstGeom>
          <a:noFill/>
          <a:ln w="50800" cap="flat" cmpd="sng" algn="ctr">
            <a:solidFill>
              <a:srgbClr val="FF0000"/>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kumimoji="1" lang="ja-JP" altLang="en-US" sz="2400" kern="0" err="1">
              <a:gradFill>
                <a:gsLst>
                  <a:gs pos="0">
                    <a:srgbClr val="FFFFFF"/>
                  </a:gs>
                  <a:gs pos="100000">
                    <a:srgbClr val="FFFFFF"/>
                  </a:gs>
                </a:gsLst>
                <a:lin ang="5400000" scaled="0"/>
              </a:gradFill>
              <a:latin typeface="Yu Gothic UI"/>
              <a:ea typeface="Yu Gothic UI"/>
              <a:cs typeface="Segoe UI" pitchFamily="34" charset="0"/>
            </a:endParaRPr>
          </a:p>
        </p:txBody>
      </p:sp>
    </p:spTree>
    <p:extLst>
      <p:ext uri="{BB962C8B-B14F-4D97-AF65-F5344CB8AC3E}">
        <p14:creationId xmlns:p14="http://schemas.microsoft.com/office/powerpoint/2010/main" val="352808862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DAD8B1-A19F-409D-80E7-0F53E7481C55}"/>
              </a:ext>
            </a:extLst>
          </p:cNvPr>
          <p:cNvSpPr>
            <a:spLocks noGrp="1"/>
          </p:cNvSpPr>
          <p:nvPr>
            <p:ph type="title"/>
          </p:nvPr>
        </p:nvSpPr>
        <p:spPr/>
        <p:txBody>
          <a:bodyPr/>
          <a:lstStyle/>
          <a:p>
            <a:r>
              <a:rPr kumimoji="1" lang="ja-JP" altLang="en-US" dirty="0"/>
              <a:t>予測の実行 </a:t>
            </a:r>
            <a:r>
              <a:rPr kumimoji="1" lang="en-US" altLang="ja-JP" dirty="0"/>
              <a:t>(3/3)</a:t>
            </a:r>
            <a:endParaRPr kumimoji="1" lang="ja-JP" altLang="en-US" dirty="0"/>
          </a:p>
        </p:txBody>
      </p:sp>
      <p:sp>
        <p:nvSpPr>
          <p:cNvPr id="3" name="テキスト ボックス 4">
            <a:extLst>
              <a:ext uri="{FF2B5EF4-FFF2-40B4-BE49-F238E27FC236}">
                <a16:creationId xmlns:a16="http://schemas.microsoft.com/office/drawing/2014/main" id="{6B49F680-1ED4-48BE-ACBF-378EF20684B8}"/>
              </a:ext>
            </a:extLst>
          </p:cNvPr>
          <p:cNvSpPr txBox="1"/>
          <p:nvPr/>
        </p:nvSpPr>
        <p:spPr>
          <a:xfrm>
            <a:off x="503237" y="1372859"/>
            <a:ext cx="11734800" cy="627864"/>
          </a:xfrm>
          <a:prstGeom prst="rect">
            <a:avLst/>
          </a:prstGeom>
          <a:noFill/>
        </p:spPr>
        <p:txBody>
          <a:bodyPr wrap="square" lIns="182880" tIns="146304" rIns="182880" bIns="146304" rtlCol="0">
            <a:spAutoFit/>
          </a:bodyPr>
          <a:lstStyle/>
          <a:p>
            <a:pPr defTabSz="932742">
              <a:lnSpc>
                <a:spcPct val="90000"/>
              </a:lnSpc>
              <a:spcAft>
                <a:spcPts val="600"/>
              </a:spcAft>
            </a:pPr>
            <a:r>
              <a:rPr kumimoji="1" lang="en-US" altLang="ja-JP" sz="2400" dirty="0">
                <a:latin typeface="Yu Gothic UI"/>
                <a:ea typeface="Yu Gothic UI"/>
              </a:rPr>
              <a:t>[Input]</a:t>
            </a:r>
            <a:r>
              <a:rPr kumimoji="1" lang="ja-JP" altLang="en-US" sz="2400" dirty="0">
                <a:latin typeface="Yu Gothic UI"/>
                <a:ea typeface="Yu Gothic UI"/>
              </a:rPr>
              <a:t>と</a:t>
            </a:r>
            <a:r>
              <a:rPr kumimoji="1" lang="en-US" altLang="ja-JP" sz="2400" dirty="0">
                <a:latin typeface="Yu Gothic UI"/>
                <a:ea typeface="Yu Gothic UI"/>
              </a:rPr>
              <a:t>[Output]</a:t>
            </a:r>
            <a:r>
              <a:rPr kumimoji="1" lang="ja-JP" altLang="en-US" sz="2400" dirty="0">
                <a:latin typeface="Yu Gothic UI"/>
                <a:ea typeface="Yu Gothic UI"/>
              </a:rPr>
              <a:t>パラメーターを設定して</a:t>
            </a:r>
            <a:r>
              <a:rPr kumimoji="1" lang="en-US" altLang="ja-JP" sz="2400" dirty="0">
                <a:latin typeface="Yu Gothic UI"/>
                <a:ea typeface="Yu Gothic UI"/>
              </a:rPr>
              <a:t>[Predict]</a:t>
            </a:r>
            <a:r>
              <a:rPr kumimoji="1" lang="ja-JP" altLang="en-US" sz="2400" dirty="0">
                <a:latin typeface="Yu Gothic UI"/>
                <a:ea typeface="Yu Gothic UI"/>
              </a:rPr>
              <a:t>ボタンをクリックし、予測結果が得られます。</a:t>
            </a:r>
            <a:endParaRPr kumimoji="1" lang="en-US" altLang="ja-JP" sz="2400" dirty="0">
              <a:latin typeface="Yu Gothic UI"/>
              <a:ea typeface="Yu Gothic UI"/>
            </a:endParaRPr>
          </a:p>
        </p:txBody>
      </p:sp>
      <p:pic>
        <p:nvPicPr>
          <p:cNvPr id="4" name="図 3">
            <a:extLst>
              <a:ext uri="{FF2B5EF4-FFF2-40B4-BE49-F238E27FC236}">
                <a16:creationId xmlns:a16="http://schemas.microsoft.com/office/drawing/2014/main" id="{C7DC3F2C-B8F1-4AD5-BA0E-1E6B5E841A37}"/>
              </a:ext>
            </a:extLst>
          </p:cNvPr>
          <p:cNvPicPr>
            <a:picLocks noChangeAspect="1"/>
          </p:cNvPicPr>
          <p:nvPr/>
        </p:nvPicPr>
        <p:blipFill rotWithShape="1">
          <a:blip r:embed="rId2"/>
          <a:srcRect b="16892"/>
          <a:stretch/>
        </p:blipFill>
        <p:spPr>
          <a:xfrm>
            <a:off x="588263" y="2545005"/>
            <a:ext cx="9272869" cy="3795859"/>
          </a:xfrm>
          <a:prstGeom prst="rect">
            <a:avLst/>
          </a:prstGeom>
        </p:spPr>
      </p:pic>
      <p:sp>
        <p:nvSpPr>
          <p:cNvPr id="5" name="角丸四角形 8">
            <a:extLst>
              <a:ext uri="{FF2B5EF4-FFF2-40B4-BE49-F238E27FC236}">
                <a16:creationId xmlns:a16="http://schemas.microsoft.com/office/drawing/2014/main" id="{5A734159-CC9E-4290-8D4B-7C918A243B39}"/>
              </a:ext>
            </a:extLst>
          </p:cNvPr>
          <p:cNvSpPr/>
          <p:nvPr/>
        </p:nvSpPr>
        <p:spPr bwMode="auto">
          <a:xfrm>
            <a:off x="826120" y="3572014"/>
            <a:ext cx="6164761" cy="1112597"/>
          </a:xfrm>
          <a:prstGeom prst="roundRect">
            <a:avLst>
              <a:gd name="adj" fmla="val 4400"/>
            </a:avLst>
          </a:prstGeom>
          <a:noFill/>
          <a:ln w="50800" cap="flat" cmpd="sng" algn="ctr">
            <a:solidFill>
              <a:srgbClr val="FF0000"/>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kumimoji="1" lang="ja-JP" altLang="en-US" sz="2400" kern="0" err="1">
              <a:gradFill>
                <a:gsLst>
                  <a:gs pos="0">
                    <a:srgbClr val="FFFFFF"/>
                  </a:gs>
                  <a:gs pos="100000">
                    <a:srgbClr val="FFFFFF"/>
                  </a:gs>
                </a:gsLst>
                <a:lin ang="5400000" scaled="0"/>
              </a:gradFill>
              <a:latin typeface="Yu Gothic UI"/>
              <a:ea typeface="Yu Gothic UI"/>
              <a:cs typeface="Segoe UI" pitchFamily="34" charset="0"/>
            </a:endParaRPr>
          </a:p>
        </p:txBody>
      </p:sp>
      <p:sp>
        <p:nvSpPr>
          <p:cNvPr id="6" name="角丸四角形 8">
            <a:extLst>
              <a:ext uri="{FF2B5EF4-FFF2-40B4-BE49-F238E27FC236}">
                <a16:creationId xmlns:a16="http://schemas.microsoft.com/office/drawing/2014/main" id="{B7B05585-5479-439B-B0F8-72ED40E42F9C}"/>
              </a:ext>
            </a:extLst>
          </p:cNvPr>
          <p:cNvSpPr/>
          <p:nvPr/>
        </p:nvSpPr>
        <p:spPr bwMode="auto">
          <a:xfrm>
            <a:off x="780325" y="5155321"/>
            <a:ext cx="5264625" cy="1112597"/>
          </a:xfrm>
          <a:prstGeom prst="roundRect">
            <a:avLst>
              <a:gd name="adj" fmla="val 4400"/>
            </a:avLst>
          </a:prstGeom>
          <a:noFill/>
          <a:ln w="50800" cap="flat" cmpd="sng" algn="ctr">
            <a:solidFill>
              <a:srgbClr val="FF0000"/>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kumimoji="1" lang="ja-JP" altLang="en-US" sz="2400" kern="0" err="1">
              <a:gradFill>
                <a:gsLst>
                  <a:gs pos="0">
                    <a:srgbClr val="FFFFFF"/>
                  </a:gs>
                  <a:gs pos="100000">
                    <a:srgbClr val="FFFFFF"/>
                  </a:gs>
                </a:gsLst>
                <a:lin ang="5400000" scaled="0"/>
              </a:gradFill>
              <a:latin typeface="Yu Gothic UI"/>
              <a:ea typeface="Yu Gothic UI"/>
              <a:cs typeface="Segoe UI" pitchFamily="34" charset="0"/>
            </a:endParaRPr>
          </a:p>
        </p:txBody>
      </p:sp>
      <p:sp>
        <p:nvSpPr>
          <p:cNvPr id="7" name="角丸四角形 8">
            <a:extLst>
              <a:ext uri="{FF2B5EF4-FFF2-40B4-BE49-F238E27FC236}">
                <a16:creationId xmlns:a16="http://schemas.microsoft.com/office/drawing/2014/main" id="{A7CB22FD-1ABA-4000-9510-9112620DE7EC}"/>
              </a:ext>
            </a:extLst>
          </p:cNvPr>
          <p:cNvSpPr/>
          <p:nvPr/>
        </p:nvSpPr>
        <p:spPr bwMode="auto">
          <a:xfrm>
            <a:off x="7522404" y="4770195"/>
            <a:ext cx="2152368" cy="312180"/>
          </a:xfrm>
          <a:prstGeom prst="roundRect">
            <a:avLst>
              <a:gd name="adj" fmla="val 4400"/>
            </a:avLst>
          </a:prstGeom>
          <a:noFill/>
          <a:ln w="50800" cap="flat" cmpd="sng" algn="ctr">
            <a:solidFill>
              <a:srgbClr val="FF0000"/>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kumimoji="1" lang="ja-JP" altLang="en-US" sz="2400" kern="0" err="1">
              <a:gradFill>
                <a:gsLst>
                  <a:gs pos="0">
                    <a:srgbClr val="FFFFFF"/>
                  </a:gs>
                  <a:gs pos="100000">
                    <a:srgbClr val="FFFFFF"/>
                  </a:gs>
                </a:gsLst>
                <a:lin ang="5400000" scaled="0"/>
              </a:gradFill>
              <a:latin typeface="Yu Gothic UI"/>
              <a:ea typeface="Yu Gothic UI"/>
              <a:cs typeface="Segoe UI" pitchFamily="34" charset="0"/>
            </a:endParaRPr>
          </a:p>
        </p:txBody>
      </p:sp>
      <p:sp>
        <p:nvSpPr>
          <p:cNvPr id="8" name="角丸四角形 8">
            <a:extLst>
              <a:ext uri="{FF2B5EF4-FFF2-40B4-BE49-F238E27FC236}">
                <a16:creationId xmlns:a16="http://schemas.microsoft.com/office/drawing/2014/main" id="{6ACF10E7-1019-4D0D-AB76-F9087C6FD666}"/>
              </a:ext>
            </a:extLst>
          </p:cNvPr>
          <p:cNvSpPr/>
          <p:nvPr/>
        </p:nvSpPr>
        <p:spPr bwMode="auto">
          <a:xfrm>
            <a:off x="7580211" y="5805462"/>
            <a:ext cx="2152368" cy="312180"/>
          </a:xfrm>
          <a:prstGeom prst="roundRect">
            <a:avLst>
              <a:gd name="adj" fmla="val 4400"/>
            </a:avLst>
          </a:prstGeom>
          <a:noFill/>
          <a:ln w="50800" cap="flat" cmpd="sng" algn="ctr">
            <a:solidFill>
              <a:srgbClr val="FF0000"/>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kumimoji="1" lang="ja-JP" altLang="en-US" sz="2400" kern="0" err="1">
              <a:gradFill>
                <a:gsLst>
                  <a:gs pos="0">
                    <a:srgbClr val="FFFFFF"/>
                  </a:gs>
                  <a:gs pos="100000">
                    <a:srgbClr val="FFFFFF"/>
                  </a:gs>
                </a:gsLst>
                <a:lin ang="5400000" scaled="0"/>
              </a:gradFill>
              <a:latin typeface="Yu Gothic UI"/>
              <a:ea typeface="Yu Gothic UI"/>
              <a:cs typeface="Segoe UI" pitchFamily="34" charset="0"/>
            </a:endParaRPr>
          </a:p>
        </p:txBody>
      </p:sp>
      <p:cxnSp>
        <p:nvCxnSpPr>
          <p:cNvPr id="10" name="直線コネクタ 9">
            <a:extLst>
              <a:ext uri="{FF2B5EF4-FFF2-40B4-BE49-F238E27FC236}">
                <a16:creationId xmlns:a16="http://schemas.microsoft.com/office/drawing/2014/main" id="{99DC3B6F-A3E5-4756-8F25-BF81AD437CFB}"/>
              </a:ext>
            </a:extLst>
          </p:cNvPr>
          <p:cNvCxnSpPr>
            <a:stCxn id="7" idx="1"/>
            <a:endCxn id="5" idx="3"/>
          </p:cNvCxnSpPr>
          <p:nvPr/>
        </p:nvCxnSpPr>
        <p:spPr>
          <a:xfrm flipH="1" flipV="1">
            <a:off x="6990881" y="4128313"/>
            <a:ext cx="531523" cy="797972"/>
          </a:xfrm>
          <a:prstGeom prst="line">
            <a:avLst/>
          </a:prstGeom>
          <a:ln w="3810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96EF1286-DA23-4C7D-A485-D213E80206C7}"/>
              </a:ext>
            </a:extLst>
          </p:cNvPr>
          <p:cNvCxnSpPr>
            <a:cxnSpLocks/>
            <a:stCxn id="8" idx="1"/>
          </p:cNvCxnSpPr>
          <p:nvPr/>
        </p:nvCxnSpPr>
        <p:spPr>
          <a:xfrm flipH="1" flipV="1">
            <a:off x="6096000" y="5649372"/>
            <a:ext cx="1484211" cy="312180"/>
          </a:xfrm>
          <a:prstGeom prst="line">
            <a:avLst/>
          </a:prstGeom>
          <a:ln w="3810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9B98268E-BF96-461B-AF3E-4EADB67BFCC0}"/>
              </a:ext>
            </a:extLst>
          </p:cNvPr>
          <p:cNvSpPr/>
          <p:nvPr/>
        </p:nvSpPr>
        <p:spPr>
          <a:xfrm>
            <a:off x="9960852" y="4775810"/>
            <a:ext cx="1798890" cy="369332"/>
          </a:xfrm>
          <a:prstGeom prst="rect">
            <a:avLst/>
          </a:prstGeom>
        </p:spPr>
        <p:txBody>
          <a:bodyPr wrap="none">
            <a:spAutoFit/>
          </a:bodyPr>
          <a:lstStyle/>
          <a:p>
            <a:r>
              <a:rPr kumimoji="1" lang="ja-JP" altLang="en-US" dirty="0">
                <a:latin typeface="Yu Gothic UI" panose="020B0500000000000000" pitchFamily="50" charset="-128"/>
                <a:ea typeface="Yu Gothic UI" panose="020B0500000000000000" pitchFamily="50" charset="-128"/>
              </a:rPr>
              <a:t>学習データの範囲</a:t>
            </a:r>
            <a:endParaRPr lang="ja-JP" altLang="en-US" dirty="0">
              <a:latin typeface="Yu Gothic UI" panose="020B0500000000000000" pitchFamily="50" charset="-128"/>
              <a:ea typeface="Yu Gothic UI" panose="020B0500000000000000" pitchFamily="50" charset="-128"/>
            </a:endParaRPr>
          </a:p>
        </p:txBody>
      </p:sp>
      <p:sp>
        <p:nvSpPr>
          <p:cNvPr id="15" name="正方形/長方形 14">
            <a:extLst>
              <a:ext uri="{FF2B5EF4-FFF2-40B4-BE49-F238E27FC236}">
                <a16:creationId xmlns:a16="http://schemas.microsoft.com/office/drawing/2014/main" id="{601EF1D6-BC82-4340-8EAD-0585C97A5B08}"/>
              </a:ext>
            </a:extLst>
          </p:cNvPr>
          <p:cNvSpPr/>
          <p:nvPr/>
        </p:nvSpPr>
        <p:spPr>
          <a:xfrm>
            <a:off x="9960852" y="5776886"/>
            <a:ext cx="1800493" cy="369332"/>
          </a:xfrm>
          <a:prstGeom prst="rect">
            <a:avLst/>
          </a:prstGeom>
        </p:spPr>
        <p:txBody>
          <a:bodyPr wrap="none">
            <a:spAutoFit/>
          </a:bodyPr>
          <a:lstStyle/>
          <a:p>
            <a:r>
              <a:rPr lang="ja-JP" altLang="en-US" dirty="0">
                <a:latin typeface="Yu Gothic UI" panose="020B0500000000000000" pitchFamily="50" charset="-128"/>
                <a:ea typeface="Yu Gothic UI" panose="020B0500000000000000" pitchFamily="50" charset="-128"/>
              </a:rPr>
              <a:t>予測値の出力先</a:t>
            </a:r>
          </a:p>
        </p:txBody>
      </p:sp>
    </p:spTree>
    <p:extLst>
      <p:ext uri="{BB962C8B-B14F-4D97-AF65-F5344CB8AC3E}">
        <p14:creationId xmlns:p14="http://schemas.microsoft.com/office/powerpoint/2010/main" val="244201163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AAC1C-D2CF-1541-A35D-ACE17A18CC33}"/>
              </a:ext>
            </a:extLst>
          </p:cNvPr>
          <p:cNvSpPr>
            <a:spLocks noGrp="1"/>
          </p:cNvSpPr>
          <p:nvPr>
            <p:ph type="title"/>
          </p:nvPr>
        </p:nvSpPr>
        <p:spPr/>
        <p:txBody>
          <a:bodyPr/>
          <a:lstStyle/>
          <a:p>
            <a:r>
              <a:rPr lang="en-US" altLang="ja-JP" dirty="0">
                <a:latin typeface="+mn-ea"/>
              </a:rPr>
              <a:t>Hands-on </a:t>
            </a:r>
            <a:r>
              <a:rPr lang="ja-JP" altLang="en-US">
                <a:latin typeface="+mn-ea"/>
              </a:rPr>
              <a:t>の流れ</a:t>
            </a:r>
            <a:endParaRPr lang="en-US" dirty="0"/>
          </a:p>
        </p:txBody>
      </p:sp>
      <p:sp>
        <p:nvSpPr>
          <p:cNvPr id="4" name="正方形/長方形 4">
            <a:extLst>
              <a:ext uri="{FF2B5EF4-FFF2-40B4-BE49-F238E27FC236}">
                <a16:creationId xmlns:a16="http://schemas.microsoft.com/office/drawing/2014/main" id="{FDF00A43-FBAE-BA4C-8D02-3AFA5F9CD25B}"/>
              </a:ext>
            </a:extLst>
          </p:cNvPr>
          <p:cNvSpPr/>
          <p:nvPr/>
        </p:nvSpPr>
        <p:spPr>
          <a:xfrm>
            <a:off x="579437" y="1820862"/>
            <a:ext cx="11430000" cy="2800767"/>
          </a:xfrm>
          <a:prstGeom prst="rect">
            <a:avLst/>
          </a:prstGeom>
        </p:spPr>
        <p:txBody>
          <a:bodyPr wrap="square">
            <a:spAutoFit/>
          </a:bodyPr>
          <a:lstStyle/>
          <a:p>
            <a:pPr marL="514350" indent="-514350" defTabSz="932742">
              <a:buFont typeface="+mj-lt"/>
              <a:buAutoNum type="arabicPeriod"/>
            </a:pPr>
            <a:r>
              <a:rPr lang="ja-JP" altLang="en-US" sz="3200" b="1">
                <a:solidFill>
                  <a:srgbClr val="0072C6"/>
                </a:solidFill>
                <a:latin typeface="Yu Gothic UI"/>
                <a:ea typeface="Yu Gothic UI"/>
              </a:rPr>
              <a:t>予測モデルの開発と評価</a:t>
            </a:r>
            <a:endParaRPr lang="en-US" altLang="ja-JP" sz="3200" b="1" dirty="0">
              <a:solidFill>
                <a:srgbClr val="0072C6"/>
              </a:solidFill>
              <a:latin typeface="Yu Gothic UI"/>
              <a:ea typeface="Yu Gothic UI"/>
            </a:endParaRPr>
          </a:p>
          <a:p>
            <a:pPr marL="755650" lvl="1" indent="-514350" defTabSz="932742"/>
            <a:r>
              <a:rPr lang="en-US" altLang="ja-JP" sz="2400" dirty="0">
                <a:latin typeface="Yu Gothic UI"/>
                <a:ea typeface="Yu Gothic UI"/>
              </a:rPr>
              <a:t>Web </a:t>
            </a:r>
            <a:r>
              <a:rPr lang="ja-JP" altLang="en-US" sz="2400">
                <a:latin typeface="Yu Gothic UI"/>
                <a:ea typeface="Yu Gothic UI"/>
              </a:rPr>
              <a:t>ベースの開発ツール </a:t>
            </a:r>
            <a:r>
              <a:rPr lang="en-US" altLang="ja-JP" sz="2400" dirty="0">
                <a:latin typeface="Yu Gothic UI"/>
                <a:ea typeface="Yu Gothic UI"/>
              </a:rPr>
              <a:t> “Azure Machine Learning Studio (Azure ML Studio)”</a:t>
            </a:r>
            <a:r>
              <a:rPr lang="ja-JP" altLang="en-US" sz="2400">
                <a:latin typeface="Yu Gothic UI"/>
                <a:ea typeface="Yu Gothic UI"/>
              </a:rPr>
              <a:t>を</a:t>
            </a:r>
            <a:endParaRPr lang="en-US" altLang="ja-JP" sz="2400" dirty="0">
              <a:latin typeface="Yu Gothic UI"/>
              <a:ea typeface="Yu Gothic UI"/>
            </a:endParaRPr>
          </a:p>
          <a:p>
            <a:pPr marL="755650" lvl="1" indent="-514350" defTabSz="932742"/>
            <a:r>
              <a:rPr lang="ja-JP" altLang="en-US" sz="2400">
                <a:latin typeface="Yu Gothic UI"/>
                <a:ea typeface="Yu Gothic UI"/>
              </a:rPr>
              <a:t>用いて、予測モデルの開発と評価を実施</a:t>
            </a:r>
            <a:endParaRPr lang="en-US" altLang="ja-JP" sz="2400" dirty="0">
              <a:latin typeface="Yu Gothic UI"/>
              <a:ea typeface="Yu Gothic UI"/>
            </a:endParaRPr>
          </a:p>
          <a:p>
            <a:pPr marL="755650" lvl="1" indent="-514350" defTabSz="932742"/>
            <a:endParaRPr lang="en-US" altLang="ja-JP" sz="2000" dirty="0">
              <a:solidFill>
                <a:srgbClr val="505050"/>
              </a:solidFill>
              <a:latin typeface="Yu Gothic UI"/>
              <a:ea typeface="Yu Gothic UI"/>
            </a:endParaRPr>
          </a:p>
          <a:p>
            <a:pPr marL="514350" indent="-514350" defTabSz="932742">
              <a:buFont typeface="+mj-lt"/>
              <a:buAutoNum type="arabicPeriod"/>
            </a:pPr>
            <a:r>
              <a:rPr lang="en-US" altLang="ja-JP" sz="3200" b="1" dirty="0">
                <a:solidFill>
                  <a:srgbClr val="0072C6"/>
                </a:solidFill>
                <a:latin typeface="Yu Gothic UI"/>
                <a:ea typeface="Yu Gothic UI"/>
              </a:rPr>
              <a:t>[Option] </a:t>
            </a:r>
            <a:r>
              <a:rPr lang="ja-JP" altLang="en-US" sz="3200" b="1">
                <a:solidFill>
                  <a:srgbClr val="0072C6"/>
                </a:solidFill>
                <a:latin typeface="Yu Gothic UI"/>
                <a:ea typeface="Yu Gothic UI"/>
              </a:rPr>
              <a:t>予測モデルの公開</a:t>
            </a:r>
            <a:r>
              <a:rPr lang="en-US" altLang="ja-JP" sz="3200" b="1" dirty="0">
                <a:solidFill>
                  <a:srgbClr val="0072C6"/>
                </a:solidFill>
                <a:latin typeface="Yu Gothic UI"/>
                <a:ea typeface="Yu Gothic UI"/>
              </a:rPr>
              <a:t> (Web </a:t>
            </a:r>
            <a:r>
              <a:rPr lang="ja-JP" altLang="en-US" sz="3200" b="1">
                <a:solidFill>
                  <a:srgbClr val="0072C6"/>
                </a:solidFill>
                <a:latin typeface="Yu Gothic UI"/>
                <a:ea typeface="Yu Gothic UI"/>
              </a:rPr>
              <a:t>サービス</a:t>
            </a:r>
            <a:r>
              <a:rPr lang="en-US" altLang="ja-JP" sz="3200" b="1" dirty="0">
                <a:solidFill>
                  <a:srgbClr val="0072C6"/>
                </a:solidFill>
                <a:latin typeface="Yu Gothic UI"/>
                <a:ea typeface="Yu Gothic UI"/>
              </a:rPr>
              <a:t>)</a:t>
            </a:r>
          </a:p>
          <a:p>
            <a:pPr marL="755650" lvl="1" indent="-514350" defTabSz="932742"/>
            <a:r>
              <a:rPr lang="ja-JP" altLang="en-US" sz="2400">
                <a:latin typeface="Yu Gothic UI"/>
                <a:ea typeface="Yu Gothic UI"/>
              </a:rPr>
              <a:t>作成した予測モデルは、非常に簡単な操作で</a:t>
            </a:r>
            <a:r>
              <a:rPr lang="en-US" altLang="ja-JP" sz="2400" dirty="0">
                <a:latin typeface="Yu Gothic UI"/>
                <a:ea typeface="Yu Gothic UI"/>
              </a:rPr>
              <a:t>Web</a:t>
            </a:r>
            <a:r>
              <a:rPr lang="ja-JP" altLang="en-US" sz="2400">
                <a:latin typeface="Yu Gothic UI"/>
                <a:ea typeface="Yu Gothic UI"/>
              </a:rPr>
              <a:t>サービスとして公開可能。</a:t>
            </a:r>
            <a:endParaRPr lang="en-US" altLang="ja-JP" sz="2400" dirty="0">
              <a:latin typeface="Yu Gothic UI"/>
              <a:ea typeface="Yu Gothic UI"/>
            </a:endParaRPr>
          </a:p>
          <a:p>
            <a:pPr marL="755650" lvl="1" indent="-514350" defTabSz="932742"/>
            <a:endParaRPr lang="en-US" altLang="ja-JP" sz="2000" dirty="0">
              <a:solidFill>
                <a:srgbClr val="505050"/>
              </a:solidFill>
              <a:latin typeface="Yu Gothic UI"/>
              <a:ea typeface="Yu Gothic UI"/>
            </a:endParaRPr>
          </a:p>
        </p:txBody>
      </p:sp>
    </p:spTree>
    <p:extLst>
      <p:ext uri="{BB962C8B-B14F-4D97-AF65-F5344CB8AC3E}">
        <p14:creationId xmlns:p14="http://schemas.microsoft.com/office/powerpoint/2010/main" val="128669622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174F47-3D99-1444-AABE-680EBB5AC0EC}"/>
              </a:ext>
            </a:extLst>
          </p:cNvPr>
          <p:cNvSpPr/>
          <p:nvPr/>
        </p:nvSpPr>
        <p:spPr>
          <a:xfrm>
            <a:off x="414391" y="3632641"/>
            <a:ext cx="11363218" cy="2308324"/>
          </a:xfrm>
          <a:prstGeom prst="rect">
            <a:avLst/>
          </a:prstGeom>
        </p:spPr>
        <p:txBody>
          <a:bodyPr wrap="square">
            <a:spAutoFit/>
          </a:bodyPr>
          <a:lstStyle/>
          <a:p>
            <a:r>
              <a:rPr lang="en-US" altLang="ja" dirty="0">
                <a:latin typeface="Yu Gothic UI" panose="020B0500000000000000" pitchFamily="34" charset="-128"/>
                <a:ea typeface="Yu Gothic UI" panose="020B0500000000000000" pitchFamily="34" charset="-128"/>
              </a:rPr>
              <a:t>MICROSOFT CONFIDENTIAL</a:t>
            </a:r>
          </a:p>
          <a:p>
            <a:r>
              <a:rPr lang="ja" altLang="en-US" dirty="0">
                <a:latin typeface="Yu Gothic UI" panose="020B0500000000000000" pitchFamily="34" charset="-128"/>
                <a:ea typeface="Yu Gothic UI" panose="020B0500000000000000" pitchFamily="34" charset="-128"/>
              </a:rPr>
              <a:t>本資料は情報提供のみを目的としており、本資料に記載されている情報は、本資料作成時点でのマイクロソフトの見解を示したものです。状況等の変化により、内容は変更される場合があります。本資料に表記されている内容（提示されている条件等を含みます）は、貴社との有効な契約を通じて決定されます。それまでは、正式に確定するものではありません。従って、本資料の記載内容とは異なる場合があります。また、本資料に記載されている価格はいずれも、別段の表記がない限り、参考価格となります。貴社の最終的な購入価格は、貴社のリセラー様により決定されます。マイクロソフトは、本資料の情報に対して明示的、黙示的または法的な、いかなる保証も行いません。</a:t>
            </a:r>
          </a:p>
          <a:p>
            <a:r>
              <a:rPr lang="en-US" altLang="ja" dirty="0">
                <a:latin typeface="Yu Gothic UI" panose="020B0500000000000000" pitchFamily="34" charset="-128"/>
                <a:ea typeface="Yu Gothic UI" panose="020B0500000000000000" pitchFamily="34" charset="-128"/>
              </a:rPr>
              <a:t>© 2019 Microsoft Corporation. All rights reserved.</a:t>
            </a:r>
            <a:endParaRPr lang="en-US" altLang="ja" b="0" i="0" dirty="0">
              <a:effectLst/>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394158629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BDAD9-EA01-F34C-877F-CCD8B1A3DF48}"/>
              </a:ext>
            </a:extLst>
          </p:cNvPr>
          <p:cNvSpPr>
            <a:spLocks noGrp="1"/>
          </p:cNvSpPr>
          <p:nvPr>
            <p:ph type="title"/>
          </p:nvPr>
        </p:nvSpPr>
        <p:spPr/>
        <p:txBody>
          <a:bodyPr/>
          <a:lstStyle/>
          <a:p>
            <a:r>
              <a:rPr lang="en-US" altLang="ja-JP" spc="0" dirty="0">
                <a:ln>
                  <a:noFill/>
                </a:ln>
                <a:solidFill>
                  <a:schemeClr val="tx1"/>
                </a:solidFill>
                <a:latin typeface="Yu Gothic UI"/>
              </a:rPr>
              <a:t>EXPERIMENT </a:t>
            </a:r>
            <a:r>
              <a:rPr lang="ja-JP" altLang="en-US" spc="0">
                <a:ln>
                  <a:noFill/>
                </a:ln>
                <a:solidFill>
                  <a:schemeClr val="tx1"/>
                </a:solidFill>
                <a:latin typeface="Yu Gothic UI"/>
              </a:rPr>
              <a:t>シートを作成する</a:t>
            </a:r>
            <a:r>
              <a:rPr lang="en-US" altLang="ja-JP" spc="0" dirty="0">
                <a:ln>
                  <a:noFill/>
                </a:ln>
                <a:solidFill>
                  <a:schemeClr val="tx1"/>
                </a:solidFill>
                <a:latin typeface="Yu Gothic UI"/>
              </a:rPr>
              <a:t> (1/3)</a:t>
            </a:r>
            <a:endParaRPr lang="en-US" dirty="0">
              <a:solidFill>
                <a:schemeClr val="tx1"/>
              </a:solidFill>
            </a:endParaRPr>
          </a:p>
        </p:txBody>
      </p:sp>
      <p:pic>
        <p:nvPicPr>
          <p:cNvPr id="3" name="図 4">
            <a:extLst>
              <a:ext uri="{FF2B5EF4-FFF2-40B4-BE49-F238E27FC236}">
                <a16:creationId xmlns:a16="http://schemas.microsoft.com/office/drawing/2014/main" id="{58CC1AAA-23EC-324E-904F-A5CA3BACBDE7}"/>
              </a:ext>
            </a:extLst>
          </p:cNvPr>
          <p:cNvPicPr>
            <a:picLocks noChangeAspect="1"/>
          </p:cNvPicPr>
          <p:nvPr/>
        </p:nvPicPr>
        <p:blipFill>
          <a:blip r:embed="rId2"/>
          <a:stretch>
            <a:fillRect/>
          </a:stretch>
        </p:blipFill>
        <p:spPr>
          <a:xfrm>
            <a:off x="2027237" y="1809627"/>
            <a:ext cx="8001000" cy="5048373"/>
          </a:xfrm>
          <a:prstGeom prst="rect">
            <a:avLst/>
          </a:prstGeom>
        </p:spPr>
      </p:pic>
      <p:sp>
        <p:nvSpPr>
          <p:cNvPr id="4" name="テキスト プレースホルダー 2">
            <a:extLst>
              <a:ext uri="{FF2B5EF4-FFF2-40B4-BE49-F238E27FC236}">
                <a16:creationId xmlns:a16="http://schemas.microsoft.com/office/drawing/2014/main" id="{538F980E-FC95-4A4F-B50D-E59F6AF27703}"/>
              </a:ext>
            </a:extLst>
          </p:cNvPr>
          <p:cNvSpPr txBox="1">
            <a:spLocks/>
          </p:cNvSpPr>
          <p:nvPr/>
        </p:nvSpPr>
        <p:spPr>
          <a:xfrm>
            <a:off x="588263" y="1259956"/>
            <a:ext cx="7379609" cy="42402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j-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j-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mj-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mj-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Clr>
                <a:srgbClr val="68217A"/>
              </a:buClr>
              <a:buFont typeface="Arial" pitchFamily="34" charset="0"/>
              <a:buNone/>
            </a:pPr>
            <a:r>
              <a:rPr lang="ja-JP" altLang="en-US" sz="2400">
                <a:solidFill>
                  <a:schemeClr val="tx1"/>
                </a:solidFill>
                <a:latin typeface="Yu Gothic UI" panose="020B0500000000000000" pitchFamily="34" charset="-128"/>
                <a:ea typeface="Yu Gothic UI" panose="020B0500000000000000" pitchFamily="34" charset="-128"/>
              </a:rPr>
              <a:t>画面左下 </a:t>
            </a:r>
            <a:r>
              <a:rPr lang="en-US" altLang="ja-JP" sz="2400" b="1" dirty="0">
                <a:solidFill>
                  <a:schemeClr val="tx1"/>
                </a:solidFill>
                <a:latin typeface="Yu Gothic UI" panose="020B0500000000000000" pitchFamily="34" charset="-128"/>
                <a:ea typeface="Yu Gothic UI" panose="020B0500000000000000" pitchFamily="34" charset="-128"/>
              </a:rPr>
              <a:t>[NEW]</a:t>
            </a:r>
            <a:r>
              <a:rPr lang="en-US" altLang="ja-JP" sz="2400" dirty="0">
                <a:solidFill>
                  <a:schemeClr val="tx1"/>
                </a:solidFill>
                <a:latin typeface="Yu Gothic UI" panose="020B0500000000000000" pitchFamily="34" charset="-128"/>
                <a:ea typeface="Yu Gothic UI" panose="020B0500000000000000" pitchFamily="34" charset="-128"/>
              </a:rPr>
              <a:t> </a:t>
            </a:r>
            <a:r>
              <a:rPr lang="ja-JP" altLang="en-US" sz="2400" err="1">
                <a:solidFill>
                  <a:schemeClr val="tx1"/>
                </a:solidFill>
                <a:latin typeface="Yu Gothic UI" panose="020B0500000000000000" pitchFamily="34" charset="-128"/>
                <a:ea typeface="Yu Gothic UI" panose="020B0500000000000000" pitchFamily="34" charset="-128"/>
              </a:rPr>
              <a:t>を押</a:t>
            </a:r>
            <a:r>
              <a:rPr lang="ja-JP" altLang="en-US" sz="2400">
                <a:solidFill>
                  <a:schemeClr val="tx1"/>
                </a:solidFill>
                <a:latin typeface="Yu Gothic UI" panose="020B0500000000000000" pitchFamily="34" charset="-128"/>
                <a:ea typeface="Yu Gothic UI" panose="020B0500000000000000" pitchFamily="34" charset="-128"/>
              </a:rPr>
              <a:t>下して新規作成します。</a:t>
            </a:r>
            <a:endParaRPr lang="ja-JP" altLang="ja-JP" sz="2400">
              <a:solidFill>
                <a:schemeClr val="tx1"/>
              </a:solidFill>
              <a:latin typeface="Yu Gothic UI" panose="020B0500000000000000" pitchFamily="34" charset="-128"/>
              <a:ea typeface="Yu Gothic UI" panose="020B0500000000000000" pitchFamily="34" charset="-128"/>
            </a:endParaRPr>
          </a:p>
        </p:txBody>
      </p:sp>
      <p:sp>
        <p:nvSpPr>
          <p:cNvPr id="5" name="角丸四角形 7">
            <a:extLst>
              <a:ext uri="{FF2B5EF4-FFF2-40B4-BE49-F238E27FC236}">
                <a16:creationId xmlns:a16="http://schemas.microsoft.com/office/drawing/2014/main" id="{1F441691-EA55-1B4C-B798-E8047DD2C27C}"/>
              </a:ext>
            </a:extLst>
          </p:cNvPr>
          <p:cNvSpPr/>
          <p:nvPr/>
        </p:nvSpPr>
        <p:spPr bwMode="auto">
          <a:xfrm>
            <a:off x="1998554" y="6524922"/>
            <a:ext cx="790683" cy="328098"/>
          </a:xfrm>
          <a:prstGeom prst="roundRect">
            <a:avLst>
              <a:gd name="adj" fmla="val 4400"/>
            </a:avLst>
          </a:prstGeom>
          <a:noFill/>
          <a:ln w="50800" cap="flat" cmpd="sng" algn="ctr">
            <a:solidFill>
              <a:srgbClr val="FF0000"/>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1" lang="ja-JP" alt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mn-ea"/>
              <a:cs typeface="Segoe UI" pitchFamily="34" charset="0"/>
            </a:endParaRPr>
          </a:p>
        </p:txBody>
      </p:sp>
    </p:spTree>
    <p:extLst>
      <p:ext uri="{BB962C8B-B14F-4D97-AF65-F5344CB8AC3E}">
        <p14:creationId xmlns:p14="http://schemas.microsoft.com/office/powerpoint/2010/main" val="107112151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BDAD9-EA01-F34C-877F-CCD8B1A3DF48}"/>
              </a:ext>
            </a:extLst>
          </p:cNvPr>
          <p:cNvSpPr>
            <a:spLocks noGrp="1"/>
          </p:cNvSpPr>
          <p:nvPr>
            <p:ph type="title"/>
          </p:nvPr>
        </p:nvSpPr>
        <p:spPr/>
        <p:txBody>
          <a:bodyPr/>
          <a:lstStyle/>
          <a:p>
            <a:r>
              <a:rPr lang="en-US" altLang="ja-JP" spc="0" dirty="0">
                <a:ln>
                  <a:noFill/>
                </a:ln>
                <a:solidFill>
                  <a:schemeClr val="tx1"/>
                </a:solidFill>
                <a:latin typeface="Yu Gothic UI"/>
              </a:rPr>
              <a:t>EXPERIMENT </a:t>
            </a:r>
            <a:r>
              <a:rPr lang="ja-JP" altLang="en-US" spc="0">
                <a:ln>
                  <a:noFill/>
                </a:ln>
                <a:solidFill>
                  <a:schemeClr val="tx1"/>
                </a:solidFill>
                <a:latin typeface="Yu Gothic UI"/>
              </a:rPr>
              <a:t>シートを作成する</a:t>
            </a:r>
            <a:r>
              <a:rPr lang="en-US" altLang="ja-JP" spc="0" dirty="0">
                <a:ln>
                  <a:noFill/>
                </a:ln>
                <a:solidFill>
                  <a:schemeClr val="tx1"/>
                </a:solidFill>
                <a:latin typeface="Yu Gothic UI"/>
              </a:rPr>
              <a:t> (2/3)</a:t>
            </a:r>
            <a:endParaRPr lang="en-US" dirty="0">
              <a:solidFill>
                <a:schemeClr val="tx1"/>
              </a:solidFill>
            </a:endParaRPr>
          </a:p>
        </p:txBody>
      </p:sp>
      <p:pic>
        <p:nvPicPr>
          <p:cNvPr id="4" name="図 4">
            <a:extLst>
              <a:ext uri="{FF2B5EF4-FFF2-40B4-BE49-F238E27FC236}">
                <a16:creationId xmlns:a16="http://schemas.microsoft.com/office/drawing/2014/main" id="{D52BD437-292E-2A4A-AAF9-420238F865AE}"/>
              </a:ext>
            </a:extLst>
          </p:cNvPr>
          <p:cNvPicPr>
            <a:picLocks noChangeAspect="1"/>
          </p:cNvPicPr>
          <p:nvPr/>
        </p:nvPicPr>
        <p:blipFill>
          <a:blip r:embed="rId2"/>
          <a:stretch>
            <a:fillRect/>
          </a:stretch>
        </p:blipFill>
        <p:spPr>
          <a:xfrm>
            <a:off x="2419373" y="1943145"/>
            <a:ext cx="7600096" cy="4795416"/>
          </a:xfrm>
          <a:prstGeom prst="rect">
            <a:avLst/>
          </a:prstGeom>
        </p:spPr>
      </p:pic>
      <p:sp>
        <p:nvSpPr>
          <p:cNvPr id="5" name="正方形/長方形 6">
            <a:extLst>
              <a:ext uri="{FF2B5EF4-FFF2-40B4-BE49-F238E27FC236}">
                <a16:creationId xmlns:a16="http://schemas.microsoft.com/office/drawing/2014/main" id="{B0B215AE-7B60-034F-8CA2-A8DCEC1E653B}"/>
              </a:ext>
            </a:extLst>
          </p:cNvPr>
          <p:cNvSpPr/>
          <p:nvPr/>
        </p:nvSpPr>
        <p:spPr>
          <a:xfrm>
            <a:off x="579437" y="1316387"/>
            <a:ext cx="10363200" cy="461665"/>
          </a:xfrm>
          <a:prstGeom prst="rect">
            <a:avLst/>
          </a:prstGeom>
        </p:spPr>
        <p:txBody>
          <a:bodyPr wrap="square">
            <a:spAutoFit/>
          </a:bodyPr>
          <a:lstStyle/>
          <a:p>
            <a:r>
              <a:rPr lang="en-US" altLang="ja-JP" sz="2400" b="1" dirty="0">
                <a:latin typeface="Yu Gothic UI" panose="020B0500000000000000" pitchFamily="34" charset="-128"/>
                <a:ea typeface="Yu Gothic UI" panose="020B0500000000000000" pitchFamily="34" charset="-128"/>
              </a:rPr>
              <a:t>[EXPERIMENT] </a:t>
            </a:r>
            <a:r>
              <a:rPr lang="ja-JP" altLang="en-US" sz="2400">
                <a:latin typeface="Yu Gothic UI" panose="020B0500000000000000" pitchFamily="34" charset="-128"/>
                <a:ea typeface="Yu Gothic UI" panose="020B0500000000000000" pitchFamily="34" charset="-128"/>
              </a:rPr>
              <a:t>を選択し、</a:t>
            </a:r>
            <a:r>
              <a:rPr lang="en-US" altLang="ja-JP" sz="2400" b="1" dirty="0">
                <a:latin typeface="Yu Gothic UI" panose="020B0500000000000000" pitchFamily="34" charset="-128"/>
                <a:ea typeface="Yu Gothic UI" panose="020B0500000000000000" pitchFamily="34" charset="-128"/>
              </a:rPr>
              <a:t>[Blank Experiment]</a:t>
            </a:r>
            <a:r>
              <a:rPr lang="en-US" altLang="ja-JP" sz="2400" dirty="0">
                <a:latin typeface="Yu Gothic UI" panose="020B0500000000000000" pitchFamily="34" charset="-128"/>
                <a:ea typeface="Yu Gothic UI" panose="020B0500000000000000" pitchFamily="34" charset="-128"/>
              </a:rPr>
              <a:t> </a:t>
            </a:r>
            <a:r>
              <a:rPr lang="ja-JP" altLang="en-US" sz="2400">
                <a:latin typeface="Yu Gothic UI" panose="020B0500000000000000" pitchFamily="34" charset="-128"/>
                <a:ea typeface="Yu Gothic UI" panose="020B0500000000000000" pitchFamily="34" charset="-128"/>
              </a:rPr>
              <a:t>を選択してください。</a:t>
            </a:r>
            <a:endParaRPr lang="ja-JP" altLang="en-US" sz="1600">
              <a:latin typeface="Yu Gothic UI" panose="020B0500000000000000" pitchFamily="34" charset="-128"/>
              <a:ea typeface="Yu Gothic UI" panose="020B0500000000000000" pitchFamily="34" charset="-128"/>
            </a:endParaRPr>
          </a:p>
        </p:txBody>
      </p:sp>
      <p:sp>
        <p:nvSpPr>
          <p:cNvPr id="6" name="角丸四角形 7">
            <a:extLst>
              <a:ext uri="{FF2B5EF4-FFF2-40B4-BE49-F238E27FC236}">
                <a16:creationId xmlns:a16="http://schemas.microsoft.com/office/drawing/2014/main" id="{A8010190-2AA0-D749-ABB9-BB709792C5D2}"/>
              </a:ext>
            </a:extLst>
          </p:cNvPr>
          <p:cNvSpPr/>
          <p:nvPr/>
        </p:nvSpPr>
        <p:spPr bwMode="auto">
          <a:xfrm>
            <a:off x="3398837" y="3878262"/>
            <a:ext cx="1219200" cy="1524000"/>
          </a:xfrm>
          <a:prstGeom prst="roundRect">
            <a:avLst>
              <a:gd name="adj" fmla="val 4400"/>
            </a:avLst>
          </a:prstGeom>
          <a:noFill/>
          <a:ln w="50800" cap="flat" cmpd="sng" algn="ctr">
            <a:solidFill>
              <a:srgbClr val="FF0000"/>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1" lang="ja-JP" alt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Yu Gothic UI" panose="020B0500000000000000" pitchFamily="34" charset="-128"/>
              <a:ea typeface="Yu Gothic UI" panose="020B0500000000000000" pitchFamily="34" charset="-128"/>
              <a:cs typeface="Segoe UI" pitchFamily="34" charset="0"/>
            </a:endParaRPr>
          </a:p>
        </p:txBody>
      </p:sp>
    </p:spTree>
    <p:extLst>
      <p:ext uri="{BB962C8B-B14F-4D97-AF65-F5344CB8AC3E}">
        <p14:creationId xmlns:p14="http://schemas.microsoft.com/office/powerpoint/2010/main" val="112668252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BDAD9-EA01-F34C-877F-CCD8B1A3DF48}"/>
              </a:ext>
            </a:extLst>
          </p:cNvPr>
          <p:cNvSpPr>
            <a:spLocks noGrp="1"/>
          </p:cNvSpPr>
          <p:nvPr>
            <p:ph type="title"/>
          </p:nvPr>
        </p:nvSpPr>
        <p:spPr/>
        <p:txBody>
          <a:bodyPr/>
          <a:lstStyle/>
          <a:p>
            <a:r>
              <a:rPr lang="en-US" altLang="ja-JP" spc="0" dirty="0">
                <a:ln>
                  <a:noFill/>
                </a:ln>
                <a:solidFill>
                  <a:schemeClr val="tx1"/>
                </a:solidFill>
                <a:latin typeface="Yu Gothic UI"/>
              </a:rPr>
              <a:t>EXPERIMENT </a:t>
            </a:r>
            <a:r>
              <a:rPr lang="ja-JP" altLang="en-US" spc="0">
                <a:ln>
                  <a:noFill/>
                </a:ln>
                <a:solidFill>
                  <a:schemeClr val="tx1"/>
                </a:solidFill>
                <a:latin typeface="Yu Gothic UI"/>
              </a:rPr>
              <a:t>シートを作成する</a:t>
            </a:r>
            <a:r>
              <a:rPr lang="en-US" altLang="ja-JP" spc="0" dirty="0">
                <a:ln>
                  <a:noFill/>
                </a:ln>
                <a:solidFill>
                  <a:schemeClr val="tx1"/>
                </a:solidFill>
                <a:latin typeface="Yu Gothic UI"/>
              </a:rPr>
              <a:t> (3/3)</a:t>
            </a:r>
            <a:endParaRPr lang="en-US" dirty="0">
              <a:solidFill>
                <a:schemeClr val="tx1"/>
              </a:solidFill>
            </a:endParaRPr>
          </a:p>
        </p:txBody>
      </p:sp>
      <p:pic>
        <p:nvPicPr>
          <p:cNvPr id="3" name="図 3">
            <a:extLst>
              <a:ext uri="{FF2B5EF4-FFF2-40B4-BE49-F238E27FC236}">
                <a16:creationId xmlns:a16="http://schemas.microsoft.com/office/drawing/2014/main" id="{87A64949-20D4-1C4D-8989-10E879B10C22}"/>
              </a:ext>
            </a:extLst>
          </p:cNvPr>
          <p:cNvPicPr>
            <a:picLocks noChangeAspect="1"/>
          </p:cNvPicPr>
          <p:nvPr/>
        </p:nvPicPr>
        <p:blipFill>
          <a:blip r:embed="rId2"/>
          <a:stretch>
            <a:fillRect/>
          </a:stretch>
        </p:blipFill>
        <p:spPr>
          <a:xfrm>
            <a:off x="2356655" y="1985791"/>
            <a:ext cx="7725532" cy="4874562"/>
          </a:xfrm>
          <a:prstGeom prst="rect">
            <a:avLst/>
          </a:prstGeom>
        </p:spPr>
      </p:pic>
      <p:sp>
        <p:nvSpPr>
          <p:cNvPr id="5" name="テキスト プレースホルダー 2">
            <a:extLst>
              <a:ext uri="{FF2B5EF4-FFF2-40B4-BE49-F238E27FC236}">
                <a16:creationId xmlns:a16="http://schemas.microsoft.com/office/drawing/2014/main" id="{EEB51D31-D8C1-C447-A1C9-93A638653688}"/>
              </a:ext>
            </a:extLst>
          </p:cNvPr>
          <p:cNvSpPr txBox="1">
            <a:spLocks/>
          </p:cNvSpPr>
          <p:nvPr/>
        </p:nvSpPr>
        <p:spPr>
          <a:xfrm>
            <a:off x="588263" y="1386721"/>
            <a:ext cx="8468669" cy="34665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j-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j-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mj-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mj-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Clr>
                <a:srgbClr val="68217A"/>
              </a:buClr>
              <a:buFont typeface="Arial" pitchFamily="34" charset="0"/>
              <a:buNone/>
            </a:pPr>
            <a:r>
              <a:rPr lang="ja-JP" altLang="en-US" sz="2400">
                <a:solidFill>
                  <a:schemeClr val="tx1"/>
                </a:solidFill>
                <a:latin typeface="Yu Gothic UI"/>
                <a:ea typeface="Yu Gothic UI"/>
              </a:rPr>
              <a:t>以下の画面が表示されれば </a:t>
            </a:r>
            <a:r>
              <a:rPr lang="en-US" altLang="ja-JP" sz="2400" dirty="0">
                <a:solidFill>
                  <a:schemeClr val="tx1"/>
                </a:solidFill>
                <a:latin typeface="Yu Gothic UI"/>
                <a:ea typeface="Yu Gothic UI"/>
              </a:rPr>
              <a:t>EXPERMENT </a:t>
            </a:r>
            <a:r>
              <a:rPr lang="ja-JP" altLang="en-US" sz="2400">
                <a:solidFill>
                  <a:schemeClr val="tx1"/>
                </a:solidFill>
                <a:latin typeface="Yu Gothic UI"/>
                <a:ea typeface="Yu Gothic UI"/>
              </a:rPr>
              <a:t>シートの作成完了です。</a:t>
            </a:r>
            <a:endParaRPr lang="ja-JP" altLang="ja-JP" sz="2400">
              <a:solidFill>
                <a:schemeClr val="tx1"/>
              </a:solidFill>
              <a:latin typeface="Yu Gothic UI"/>
              <a:ea typeface="Yu Gothic UI"/>
            </a:endParaRPr>
          </a:p>
        </p:txBody>
      </p:sp>
    </p:spTree>
    <p:extLst>
      <p:ext uri="{BB962C8B-B14F-4D97-AF65-F5344CB8AC3E}">
        <p14:creationId xmlns:p14="http://schemas.microsoft.com/office/powerpoint/2010/main" val="131513000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8C244-0E0C-7143-AA88-E1647026DC14}"/>
              </a:ext>
            </a:extLst>
          </p:cNvPr>
          <p:cNvSpPr>
            <a:spLocks noGrp="1"/>
          </p:cNvSpPr>
          <p:nvPr>
            <p:ph type="title"/>
          </p:nvPr>
        </p:nvSpPr>
        <p:spPr/>
        <p:txBody>
          <a:bodyPr/>
          <a:lstStyle/>
          <a:p>
            <a:r>
              <a:rPr lang="ja-JP" altLang="en-US" spc="0">
                <a:ln>
                  <a:noFill/>
                </a:ln>
                <a:solidFill>
                  <a:schemeClr val="tx1"/>
                </a:solidFill>
                <a:latin typeface="Yu Gothic UI"/>
              </a:rPr>
              <a:t>データセットの配置</a:t>
            </a:r>
            <a:r>
              <a:rPr lang="en-US" altLang="ja-JP" spc="0" dirty="0">
                <a:ln>
                  <a:noFill/>
                </a:ln>
                <a:solidFill>
                  <a:schemeClr val="tx1"/>
                </a:solidFill>
                <a:latin typeface="Yu Gothic UI"/>
              </a:rPr>
              <a:t> (1/3)</a:t>
            </a:r>
            <a:endParaRPr lang="en-US" dirty="0">
              <a:solidFill>
                <a:schemeClr val="tx1"/>
              </a:solidFill>
            </a:endParaRPr>
          </a:p>
        </p:txBody>
      </p:sp>
      <p:pic>
        <p:nvPicPr>
          <p:cNvPr id="10" name="図 3">
            <a:extLst>
              <a:ext uri="{FF2B5EF4-FFF2-40B4-BE49-F238E27FC236}">
                <a16:creationId xmlns:a16="http://schemas.microsoft.com/office/drawing/2014/main" id="{DADBF6C0-FAFB-E347-BC00-4BBF64C593B0}"/>
              </a:ext>
            </a:extLst>
          </p:cNvPr>
          <p:cNvPicPr>
            <a:picLocks noChangeAspect="1"/>
          </p:cNvPicPr>
          <p:nvPr/>
        </p:nvPicPr>
        <p:blipFill>
          <a:blip r:embed="rId2"/>
          <a:stretch>
            <a:fillRect/>
          </a:stretch>
        </p:blipFill>
        <p:spPr>
          <a:xfrm>
            <a:off x="3094037" y="2605060"/>
            <a:ext cx="6705600" cy="4231018"/>
          </a:xfrm>
          <a:prstGeom prst="rect">
            <a:avLst/>
          </a:prstGeom>
        </p:spPr>
      </p:pic>
      <p:sp>
        <p:nvSpPr>
          <p:cNvPr id="11" name="正方形/長方形 4">
            <a:extLst>
              <a:ext uri="{FF2B5EF4-FFF2-40B4-BE49-F238E27FC236}">
                <a16:creationId xmlns:a16="http://schemas.microsoft.com/office/drawing/2014/main" id="{33AA6705-3C66-8D41-9585-84D158DC2061}"/>
              </a:ext>
            </a:extLst>
          </p:cNvPr>
          <p:cNvSpPr/>
          <p:nvPr/>
        </p:nvSpPr>
        <p:spPr>
          <a:xfrm>
            <a:off x="579437" y="1250059"/>
            <a:ext cx="11584766" cy="1200329"/>
          </a:xfrm>
          <a:prstGeom prst="rect">
            <a:avLst/>
          </a:prstGeom>
        </p:spPr>
        <p:txBody>
          <a:bodyPr wrap="square">
            <a:spAutoFit/>
          </a:bodyPr>
          <a:lstStyle/>
          <a:p>
            <a:pPr defTabSz="932742"/>
            <a:r>
              <a:rPr lang="en-US" altLang="ja-JP" sz="2400" dirty="0">
                <a:latin typeface="Yu Gothic UI"/>
                <a:ea typeface="Yu Gothic UI"/>
              </a:rPr>
              <a:t>Azure Machine Learning </a:t>
            </a:r>
            <a:r>
              <a:rPr lang="ja-JP" altLang="en-US" sz="2400">
                <a:latin typeface="Yu Gothic UI"/>
                <a:ea typeface="Yu Gothic UI"/>
              </a:rPr>
              <a:t>に用意されているサンプルデータを使用します。</a:t>
            </a:r>
            <a:endParaRPr lang="en-US" altLang="ja-JP" sz="2400" dirty="0">
              <a:latin typeface="Yu Gothic UI"/>
              <a:ea typeface="Yu Gothic UI"/>
            </a:endParaRPr>
          </a:p>
          <a:p>
            <a:pPr defTabSz="932742"/>
            <a:r>
              <a:rPr lang="ja-JP" altLang="en-US" sz="2400">
                <a:latin typeface="Yu Gothic UI"/>
                <a:ea typeface="Yu Gothic UI"/>
              </a:rPr>
              <a:t>左上の検索ボックスに </a:t>
            </a:r>
            <a:r>
              <a:rPr lang="en-US" altLang="ja-JP" sz="2400" b="1" dirty="0">
                <a:latin typeface="Yu Gothic UI"/>
                <a:ea typeface="Yu Gothic UI"/>
              </a:rPr>
              <a:t>[auto]</a:t>
            </a:r>
            <a:r>
              <a:rPr lang="en-US" altLang="ja-JP" sz="2400" dirty="0">
                <a:latin typeface="Yu Gothic UI"/>
                <a:ea typeface="Yu Gothic UI"/>
              </a:rPr>
              <a:t> </a:t>
            </a:r>
            <a:r>
              <a:rPr lang="ja-JP" altLang="en-US" sz="2400">
                <a:latin typeface="Yu Gothic UI"/>
                <a:ea typeface="Yu Gothic UI"/>
              </a:rPr>
              <a:t>と入力し、</a:t>
            </a:r>
            <a:r>
              <a:rPr lang="en-US" altLang="ja-JP" sz="2400" b="1" dirty="0">
                <a:latin typeface="Yu Gothic UI"/>
                <a:ea typeface="Yu Gothic UI"/>
              </a:rPr>
              <a:t>[Automobile price data (Raw)]</a:t>
            </a:r>
          </a:p>
          <a:p>
            <a:pPr defTabSz="932742"/>
            <a:r>
              <a:rPr lang="ja-JP" altLang="en-US" sz="2400">
                <a:latin typeface="Yu Gothic UI"/>
                <a:ea typeface="Yu Gothic UI"/>
              </a:rPr>
              <a:t>をシート上にドラッグアンドドロップします。</a:t>
            </a:r>
            <a:endParaRPr lang="ja-JP" altLang="en-US" sz="1600">
              <a:latin typeface="Yu Gothic UI"/>
              <a:ea typeface="Yu Gothic UI"/>
            </a:endParaRPr>
          </a:p>
        </p:txBody>
      </p:sp>
      <p:sp>
        <p:nvSpPr>
          <p:cNvPr id="12" name="角丸四角形 7">
            <a:extLst>
              <a:ext uri="{FF2B5EF4-FFF2-40B4-BE49-F238E27FC236}">
                <a16:creationId xmlns:a16="http://schemas.microsoft.com/office/drawing/2014/main" id="{72924014-11D7-4943-9AE7-08219A0EC722}"/>
              </a:ext>
            </a:extLst>
          </p:cNvPr>
          <p:cNvSpPr/>
          <p:nvPr/>
        </p:nvSpPr>
        <p:spPr bwMode="auto">
          <a:xfrm>
            <a:off x="3475037" y="3725861"/>
            <a:ext cx="1066800" cy="264194"/>
          </a:xfrm>
          <a:prstGeom prst="roundRect">
            <a:avLst>
              <a:gd name="adj" fmla="val 4400"/>
            </a:avLst>
          </a:prstGeom>
          <a:noFill/>
          <a:ln w="50800" cap="flat" cmpd="sng" algn="ctr">
            <a:solidFill>
              <a:srgbClr val="FF0000"/>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kumimoji="1" lang="ja-JP" altLang="en-US" sz="2400" kern="0" err="1">
              <a:gradFill>
                <a:gsLst>
                  <a:gs pos="0">
                    <a:srgbClr val="FFFFFF"/>
                  </a:gs>
                  <a:gs pos="100000">
                    <a:srgbClr val="FFFFFF"/>
                  </a:gs>
                </a:gsLst>
                <a:lin ang="5400000" scaled="0"/>
              </a:gradFill>
              <a:latin typeface="Yu Gothic UI"/>
              <a:ea typeface="Yu Gothic UI"/>
              <a:cs typeface="Segoe UI" pitchFamily="34" charset="0"/>
            </a:endParaRPr>
          </a:p>
        </p:txBody>
      </p:sp>
      <p:sp>
        <p:nvSpPr>
          <p:cNvPr id="13" name="角丸四角形 8">
            <a:extLst>
              <a:ext uri="{FF2B5EF4-FFF2-40B4-BE49-F238E27FC236}">
                <a16:creationId xmlns:a16="http://schemas.microsoft.com/office/drawing/2014/main" id="{51372153-85B3-0245-A89B-3D3F4CE16D41}"/>
              </a:ext>
            </a:extLst>
          </p:cNvPr>
          <p:cNvSpPr/>
          <p:nvPr/>
        </p:nvSpPr>
        <p:spPr bwMode="auto">
          <a:xfrm>
            <a:off x="5684838" y="3729633"/>
            <a:ext cx="1447800" cy="377229"/>
          </a:xfrm>
          <a:prstGeom prst="roundRect">
            <a:avLst>
              <a:gd name="adj" fmla="val 4400"/>
            </a:avLst>
          </a:prstGeom>
          <a:noFill/>
          <a:ln w="50800" cap="flat" cmpd="sng" algn="ctr">
            <a:solidFill>
              <a:srgbClr val="FF0000"/>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kumimoji="1" lang="ja-JP" altLang="en-US" sz="2400" kern="0" err="1">
              <a:gradFill>
                <a:gsLst>
                  <a:gs pos="0">
                    <a:srgbClr val="FFFFFF"/>
                  </a:gs>
                  <a:gs pos="100000">
                    <a:srgbClr val="FFFFFF"/>
                  </a:gs>
                </a:gsLst>
                <a:lin ang="5400000" scaled="0"/>
              </a:gradFill>
              <a:latin typeface="Yu Gothic UI"/>
              <a:ea typeface="Yu Gothic UI"/>
              <a:cs typeface="Segoe UI" pitchFamily="34" charset="0"/>
            </a:endParaRPr>
          </a:p>
        </p:txBody>
      </p:sp>
      <p:cxnSp>
        <p:nvCxnSpPr>
          <p:cNvPr id="14" name="直線矢印コネクタ 7">
            <a:extLst>
              <a:ext uri="{FF2B5EF4-FFF2-40B4-BE49-F238E27FC236}">
                <a16:creationId xmlns:a16="http://schemas.microsoft.com/office/drawing/2014/main" id="{4A88CCEC-CF20-6045-9111-141E45D0800E}"/>
              </a:ext>
            </a:extLst>
          </p:cNvPr>
          <p:cNvCxnSpPr>
            <a:cxnSpLocks/>
            <a:stCxn id="12" idx="3"/>
            <a:endCxn id="13" idx="1"/>
          </p:cNvCxnSpPr>
          <p:nvPr/>
        </p:nvCxnSpPr>
        <p:spPr>
          <a:xfrm>
            <a:off x="4541837" y="3857958"/>
            <a:ext cx="1143001" cy="60290"/>
          </a:xfrm>
          <a:prstGeom prst="straightConnector1">
            <a:avLst/>
          </a:prstGeom>
          <a:noFill/>
          <a:ln w="50800" cap="flat" cmpd="sng" algn="ctr">
            <a:solidFill>
              <a:srgbClr val="FF0000"/>
            </a:solidFill>
            <a:prstDash val="solid"/>
            <a:headEnd type="none" w="med" len="med"/>
            <a:tailEnd type="triangle" w="med" len="med"/>
          </a:ln>
          <a:effectLst/>
        </p:spPr>
      </p:cxnSp>
      <p:cxnSp>
        <p:nvCxnSpPr>
          <p:cNvPr id="15" name="直線矢印コネクタ 9">
            <a:extLst>
              <a:ext uri="{FF2B5EF4-FFF2-40B4-BE49-F238E27FC236}">
                <a16:creationId xmlns:a16="http://schemas.microsoft.com/office/drawing/2014/main" id="{4E06101D-4FE6-7340-8409-D9375BC9065B}"/>
              </a:ext>
            </a:extLst>
          </p:cNvPr>
          <p:cNvCxnSpPr/>
          <p:nvPr/>
        </p:nvCxnSpPr>
        <p:spPr>
          <a:xfrm>
            <a:off x="2713037" y="3421062"/>
            <a:ext cx="685800" cy="0"/>
          </a:xfrm>
          <a:prstGeom prst="straightConnector1">
            <a:avLst/>
          </a:prstGeom>
          <a:noFill/>
          <a:ln w="57150" cap="flat" cmpd="sng" algn="ctr">
            <a:solidFill>
              <a:srgbClr val="FF0000"/>
            </a:solidFill>
            <a:prstDash val="solid"/>
            <a:headEnd type="none"/>
            <a:tailEnd type="triangle"/>
          </a:ln>
          <a:effectLst/>
        </p:spPr>
      </p:cxnSp>
      <p:sp>
        <p:nvSpPr>
          <p:cNvPr id="16" name="テキスト ボックス 10">
            <a:extLst>
              <a:ext uri="{FF2B5EF4-FFF2-40B4-BE49-F238E27FC236}">
                <a16:creationId xmlns:a16="http://schemas.microsoft.com/office/drawing/2014/main" id="{20700FA2-6482-AC4B-B8B2-1A5446231A06}"/>
              </a:ext>
            </a:extLst>
          </p:cNvPr>
          <p:cNvSpPr txBox="1"/>
          <p:nvPr/>
        </p:nvSpPr>
        <p:spPr>
          <a:xfrm>
            <a:off x="61371" y="3063499"/>
            <a:ext cx="2804065" cy="794064"/>
          </a:xfrm>
          <a:prstGeom prst="rect">
            <a:avLst/>
          </a:prstGeom>
          <a:noFill/>
        </p:spPr>
        <p:txBody>
          <a:bodyPr wrap="square" lIns="182880" tIns="146304" rIns="182880" bIns="146304" rtlCol="0">
            <a:spAutoFit/>
          </a:bodyPr>
          <a:lstStyle/>
          <a:p>
            <a:pPr defTabSz="932742">
              <a:lnSpc>
                <a:spcPct val="90000"/>
              </a:lnSpc>
              <a:spcAft>
                <a:spcPts val="600"/>
              </a:spcAft>
            </a:pPr>
            <a:r>
              <a:rPr kumimoji="1" lang="ja-JP" altLang="en-US">
                <a:solidFill>
                  <a:srgbClr val="FF0000"/>
                </a:solidFill>
                <a:latin typeface="Yu Gothic UI"/>
                <a:ea typeface="Yu Gothic UI"/>
              </a:rPr>
              <a:t>モジュールを探すときは検索ボックスを使うと便利です。</a:t>
            </a:r>
          </a:p>
        </p:txBody>
      </p:sp>
    </p:spTree>
    <p:extLst>
      <p:ext uri="{BB962C8B-B14F-4D97-AF65-F5344CB8AC3E}">
        <p14:creationId xmlns:p14="http://schemas.microsoft.com/office/powerpoint/2010/main" val="36206441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E00DB-66DB-F342-8211-8AB994C96660}"/>
              </a:ext>
            </a:extLst>
          </p:cNvPr>
          <p:cNvSpPr>
            <a:spLocks noGrp="1"/>
          </p:cNvSpPr>
          <p:nvPr>
            <p:ph type="title"/>
          </p:nvPr>
        </p:nvSpPr>
        <p:spPr/>
        <p:txBody>
          <a:bodyPr/>
          <a:lstStyle/>
          <a:p>
            <a:r>
              <a:rPr lang="ja-JP" altLang="en-US" spc="0">
                <a:ln>
                  <a:noFill/>
                </a:ln>
                <a:solidFill>
                  <a:schemeClr val="tx1"/>
                </a:solidFill>
                <a:latin typeface="Yu Gothic UI"/>
              </a:rPr>
              <a:t>データセットの配置</a:t>
            </a:r>
            <a:r>
              <a:rPr lang="en-US" altLang="ja-JP" spc="0" dirty="0">
                <a:ln>
                  <a:noFill/>
                </a:ln>
                <a:solidFill>
                  <a:schemeClr val="tx1"/>
                </a:solidFill>
                <a:latin typeface="Yu Gothic UI"/>
              </a:rPr>
              <a:t> (2/3)</a:t>
            </a:r>
            <a:endParaRPr lang="en-US" dirty="0">
              <a:solidFill>
                <a:schemeClr val="tx1"/>
              </a:solidFill>
            </a:endParaRPr>
          </a:p>
        </p:txBody>
      </p:sp>
      <p:pic>
        <p:nvPicPr>
          <p:cNvPr id="7" name="図 3">
            <a:extLst>
              <a:ext uri="{FF2B5EF4-FFF2-40B4-BE49-F238E27FC236}">
                <a16:creationId xmlns:a16="http://schemas.microsoft.com/office/drawing/2014/main" id="{C578DA37-49C9-5A49-B0E9-C46EFEF2989E}"/>
              </a:ext>
            </a:extLst>
          </p:cNvPr>
          <p:cNvPicPr>
            <a:picLocks noChangeAspect="1"/>
          </p:cNvPicPr>
          <p:nvPr/>
        </p:nvPicPr>
        <p:blipFill>
          <a:blip r:embed="rId2"/>
          <a:stretch>
            <a:fillRect/>
          </a:stretch>
        </p:blipFill>
        <p:spPr>
          <a:xfrm>
            <a:off x="2457473" y="2081056"/>
            <a:ext cx="7523896" cy="4747336"/>
          </a:xfrm>
          <a:prstGeom prst="rect">
            <a:avLst/>
          </a:prstGeom>
        </p:spPr>
      </p:pic>
      <p:sp>
        <p:nvSpPr>
          <p:cNvPr id="8" name="正方形/長方形 4">
            <a:extLst>
              <a:ext uri="{FF2B5EF4-FFF2-40B4-BE49-F238E27FC236}">
                <a16:creationId xmlns:a16="http://schemas.microsoft.com/office/drawing/2014/main" id="{D2332710-FDBC-CE42-8047-79FC5CC3E292}"/>
              </a:ext>
            </a:extLst>
          </p:cNvPr>
          <p:cNvSpPr/>
          <p:nvPr/>
        </p:nvSpPr>
        <p:spPr>
          <a:xfrm>
            <a:off x="579437" y="1250059"/>
            <a:ext cx="11584766" cy="830997"/>
          </a:xfrm>
          <a:prstGeom prst="rect">
            <a:avLst/>
          </a:prstGeom>
        </p:spPr>
        <p:txBody>
          <a:bodyPr wrap="square">
            <a:spAutoFit/>
          </a:bodyPr>
          <a:lstStyle/>
          <a:p>
            <a:pPr defTabSz="932742"/>
            <a:r>
              <a:rPr lang="ja-JP" altLang="en-US" sz="2400">
                <a:latin typeface="Yu Gothic UI"/>
                <a:ea typeface="Yu Gothic UI"/>
              </a:rPr>
              <a:t>配置したモジュールの下の〇部分をクリックし </a:t>
            </a:r>
            <a:r>
              <a:rPr lang="en-US" altLang="ja-JP" sz="2400" b="1" dirty="0">
                <a:latin typeface="Yu Gothic UI"/>
                <a:ea typeface="Yu Gothic UI"/>
              </a:rPr>
              <a:t>[Visualize]</a:t>
            </a:r>
            <a:r>
              <a:rPr lang="en-US" altLang="ja-JP" sz="2400" dirty="0">
                <a:latin typeface="Yu Gothic UI"/>
                <a:ea typeface="Yu Gothic UI"/>
              </a:rPr>
              <a:t> </a:t>
            </a:r>
            <a:r>
              <a:rPr lang="ja-JP" altLang="en-US" sz="2400">
                <a:latin typeface="Yu Gothic UI"/>
                <a:ea typeface="Yu Gothic UI"/>
              </a:rPr>
              <a:t>を選択するとデータの中身を確認することができます。</a:t>
            </a:r>
            <a:endParaRPr lang="ja-JP" altLang="en-US" sz="1600">
              <a:latin typeface="Yu Gothic UI"/>
              <a:ea typeface="Yu Gothic UI"/>
            </a:endParaRPr>
          </a:p>
        </p:txBody>
      </p:sp>
    </p:spTree>
    <p:extLst>
      <p:ext uri="{BB962C8B-B14F-4D97-AF65-F5344CB8AC3E}">
        <p14:creationId xmlns:p14="http://schemas.microsoft.com/office/powerpoint/2010/main" val="38520863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3FE51-599A-154C-A07C-19F33AD0E71E}"/>
              </a:ext>
            </a:extLst>
          </p:cNvPr>
          <p:cNvSpPr>
            <a:spLocks noGrp="1"/>
          </p:cNvSpPr>
          <p:nvPr>
            <p:ph type="title"/>
          </p:nvPr>
        </p:nvSpPr>
        <p:spPr/>
        <p:txBody>
          <a:bodyPr/>
          <a:lstStyle/>
          <a:p>
            <a:r>
              <a:rPr lang="ja-JP" altLang="en-US" spc="0">
                <a:ln>
                  <a:noFill/>
                </a:ln>
                <a:solidFill>
                  <a:schemeClr val="tx1"/>
                </a:solidFill>
                <a:latin typeface="Yu Gothic UI"/>
              </a:rPr>
              <a:t>データセットの配置</a:t>
            </a:r>
            <a:r>
              <a:rPr lang="en-US" altLang="ja-JP" spc="0" dirty="0">
                <a:ln>
                  <a:noFill/>
                </a:ln>
                <a:solidFill>
                  <a:schemeClr val="tx1"/>
                </a:solidFill>
                <a:latin typeface="Yu Gothic UI"/>
              </a:rPr>
              <a:t> (3/3)</a:t>
            </a:r>
            <a:endParaRPr lang="en-US" dirty="0">
              <a:solidFill>
                <a:schemeClr val="tx1"/>
              </a:solidFill>
            </a:endParaRPr>
          </a:p>
        </p:txBody>
      </p:sp>
      <p:graphicFrame>
        <p:nvGraphicFramePr>
          <p:cNvPr id="8" name="表 3">
            <a:extLst>
              <a:ext uri="{FF2B5EF4-FFF2-40B4-BE49-F238E27FC236}">
                <a16:creationId xmlns:a16="http://schemas.microsoft.com/office/drawing/2014/main" id="{A15CF88D-4458-6742-816C-4A207F9F3308}"/>
              </a:ext>
            </a:extLst>
          </p:cNvPr>
          <p:cNvGraphicFramePr>
            <a:graphicFrameLocks noGrp="1"/>
          </p:cNvGraphicFramePr>
          <p:nvPr>
            <p:extLst>
              <p:ext uri="{D42A27DB-BD31-4B8C-83A1-F6EECF244321}">
                <p14:modId xmlns:p14="http://schemas.microsoft.com/office/powerpoint/2010/main" val="147543077"/>
              </p:ext>
            </p:extLst>
          </p:nvPr>
        </p:nvGraphicFramePr>
        <p:xfrm>
          <a:off x="579436" y="1668462"/>
          <a:ext cx="11420778" cy="4883472"/>
        </p:xfrm>
        <a:graphic>
          <a:graphicData uri="http://schemas.openxmlformats.org/drawingml/2006/table">
            <a:tbl>
              <a:tblPr firstRow="1" bandRow="1"/>
              <a:tblGrid>
                <a:gridCol w="2355536">
                  <a:extLst>
                    <a:ext uri="{9D8B030D-6E8A-4147-A177-3AD203B41FA5}">
                      <a16:colId xmlns:a16="http://schemas.microsoft.com/office/drawing/2014/main" val="104101530"/>
                    </a:ext>
                  </a:extLst>
                </a:gridCol>
                <a:gridCol w="2355536">
                  <a:extLst>
                    <a:ext uri="{9D8B030D-6E8A-4147-A177-3AD203B41FA5}">
                      <a16:colId xmlns:a16="http://schemas.microsoft.com/office/drawing/2014/main" val="1906049836"/>
                    </a:ext>
                  </a:extLst>
                </a:gridCol>
                <a:gridCol w="1570357">
                  <a:extLst>
                    <a:ext uri="{9D8B030D-6E8A-4147-A177-3AD203B41FA5}">
                      <a16:colId xmlns:a16="http://schemas.microsoft.com/office/drawing/2014/main" val="1036205674"/>
                    </a:ext>
                  </a:extLst>
                </a:gridCol>
                <a:gridCol w="5139349">
                  <a:extLst>
                    <a:ext uri="{9D8B030D-6E8A-4147-A177-3AD203B41FA5}">
                      <a16:colId xmlns:a16="http://schemas.microsoft.com/office/drawing/2014/main" val="369024520"/>
                    </a:ext>
                  </a:extLst>
                </a:gridCol>
              </a:tblGrid>
              <a:tr h="305217">
                <a:tc>
                  <a:txBody>
                    <a:bodyPr/>
                    <a:lstStyle>
                      <a:lvl1pPr marL="0" algn="l" defTabSz="932742" rtl="0" eaLnBrk="1" latinLnBrk="0" hangingPunct="1">
                        <a:defRPr sz="1800" b="1" kern="1200">
                          <a:solidFill>
                            <a:schemeClr val="lt1"/>
                          </a:solidFill>
                          <a:latin typeface="Yu Gothic UI"/>
                          <a:ea typeface="Yu Gothic UI"/>
                        </a:defRPr>
                      </a:lvl1pPr>
                      <a:lvl2pPr marL="466371" algn="l" defTabSz="932742" rtl="0" eaLnBrk="1" latinLnBrk="0" hangingPunct="1">
                        <a:defRPr sz="1800" b="1" kern="1200">
                          <a:solidFill>
                            <a:schemeClr val="lt1"/>
                          </a:solidFill>
                          <a:latin typeface="Yu Gothic UI"/>
                          <a:ea typeface="Yu Gothic UI"/>
                        </a:defRPr>
                      </a:lvl2pPr>
                      <a:lvl3pPr marL="932742" algn="l" defTabSz="932742" rtl="0" eaLnBrk="1" latinLnBrk="0" hangingPunct="1">
                        <a:defRPr sz="1800" b="1" kern="1200">
                          <a:solidFill>
                            <a:schemeClr val="lt1"/>
                          </a:solidFill>
                          <a:latin typeface="Yu Gothic UI"/>
                          <a:ea typeface="Yu Gothic UI"/>
                        </a:defRPr>
                      </a:lvl3pPr>
                      <a:lvl4pPr marL="1399113" algn="l" defTabSz="932742" rtl="0" eaLnBrk="1" latinLnBrk="0" hangingPunct="1">
                        <a:defRPr sz="1800" b="1" kern="1200">
                          <a:solidFill>
                            <a:schemeClr val="lt1"/>
                          </a:solidFill>
                          <a:latin typeface="Yu Gothic UI"/>
                          <a:ea typeface="Yu Gothic UI"/>
                        </a:defRPr>
                      </a:lvl4pPr>
                      <a:lvl5pPr marL="1865484" algn="l" defTabSz="932742" rtl="0" eaLnBrk="1" latinLnBrk="0" hangingPunct="1">
                        <a:defRPr sz="1800" b="1" kern="1200">
                          <a:solidFill>
                            <a:schemeClr val="lt1"/>
                          </a:solidFill>
                          <a:latin typeface="Yu Gothic UI"/>
                          <a:ea typeface="Yu Gothic UI"/>
                        </a:defRPr>
                      </a:lvl5pPr>
                      <a:lvl6pPr marL="2331856" algn="l" defTabSz="932742" rtl="0" eaLnBrk="1" latinLnBrk="0" hangingPunct="1">
                        <a:defRPr sz="1800" b="1" kern="1200">
                          <a:solidFill>
                            <a:schemeClr val="lt1"/>
                          </a:solidFill>
                          <a:latin typeface="Yu Gothic UI"/>
                          <a:ea typeface="Yu Gothic UI"/>
                        </a:defRPr>
                      </a:lvl6pPr>
                      <a:lvl7pPr marL="2798226" algn="l" defTabSz="932742" rtl="0" eaLnBrk="1" latinLnBrk="0" hangingPunct="1">
                        <a:defRPr sz="1800" b="1" kern="1200">
                          <a:solidFill>
                            <a:schemeClr val="lt1"/>
                          </a:solidFill>
                          <a:latin typeface="Yu Gothic UI"/>
                          <a:ea typeface="Yu Gothic UI"/>
                        </a:defRPr>
                      </a:lvl7pPr>
                      <a:lvl8pPr marL="3264597" algn="l" defTabSz="932742" rtl="0" eaLnBrk="1" latinLnBrk="0" hangingPunct="1">
                        <a:defRPr sz="1800" b="1" kern="1200">
                          <a:solidFill>
                            <a:schemeClr val="lt1"/>
                          </a:solidFill>
                          <a:latin typeface="Yu Gothic UI"/>
                          <a:ea typeface="Yu Gothic UI"/>
                        </a:defRPr>
                      </a:lvl8pPr>
                      <a:lvl9pPr marL="3730969" algn="l" defTabSz="932742" rtl="0" eaLnBrk="1" latinLnBrk="0" hangingPunct="1">
                        <a:defRPr sz="1800" b="1" kern="1200">
                          <a:solidFill>
                            <a:schemeClr val="lt1"/>
                          </a:solidFill>
                          <a:latin typeface="Yu Gothic UI"/>
                          <a:ea typeface="Yu Gothic UI"/>
                        </a:defRPr>
                      </a:lvl9pPr>
                    </a:lstStyle>
                    <a:p>
                      <a:r>
                        <a:rPr kumimoji="1" lang="ja-JP" altLang="en-US" sz="1400">
                          <a:latin typeface="Yu Gothic UI" panose="020B0500000000000000" pitchFamily="50" charset="-128"/>
                          <a:ea typeface="Yu Gothic UI" panose="020B0500000000000000" pitchFamily="50" charset="-128"/>
                        </a:rPr>
                        <a:t>項目</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2C6"/>
                    </a:solidFill>
                  </a:tcPr>
                </a:tc>
                <a:tc>
                  <a:txBody>
                    <a:bodyPr/>
                    <a:lstStyle>
                      <a:lvl1pPr marL="0" algn="l" defTabSz="932742" rtl="0" eaLnBrk="1" latinLnBrk="0" hangingPunct="1">
                        <a:defRPr sz="1800" b="1" kern="1200">
                          <a:solidFill>
                            <a:schemeClr val="lt1"/>
                          </a:solidFill>
                          <a:latin typeface="Yu Gothic UI"/>
                          <a:ea typeface="Yu Gothic UI"/>
                        </a:defRPr>
                      </a:lvl1pPr>
                      <a:lvl2pPr marL="466371" algn="l" defTabSz="932742" rtl="0" eaLnBrk="1" latinLnBrk="0" hangingPunct="1">
                        <a:defRPr sz="1800" b="1" kern="1200">
                          <a:solidFill>
                            <a:schemeClr val="lt1"/>
                          </a:solidFill>
                          <a:latin typeface="Yu Gothic UI"/>
                          <a:ea typeface="Yu Gothic UI"/>
                        </a:defRPr>
                      </a:lvl2pPr>
                      <a:lvl3pPr marL="932742" algn="l" defTabSz="932742" rtl="0" eaLnBrk="1" latinLnBrk="0" hangingPunct="1">
                        <a:defRPr sz="1800" b="1" kern="1200">
                          <a:solidFill>
                            <a:schemeClr val="lt1"/>
                          </a:solidFill>
                          <a:latin typeface="Yu Gothic UI"/>
                          <a:ea typeface="Yu Gothic UI"/>
                        </a:defRPr>
                      </a:lvl3pPr>
                      <a:lvl4pPr marL="1399113" algn="l" defTabSz="932742" rtl="0" eaLnBrk="1" latinLnBrk="0" hangingPunct="1">
                        <a:defRPr sz="1800" b="1" kern="1200">
                          <a:solidFill>
                            <a:schemeClr val="lt1"/>
                          </a:solidFill>
                          <a:latin typeface="Yu Gothic UI"/>
                          <a:ea typeface="Yu Gothic UI"/>
                        </a:defRPr>
                      </a:lvl4pPr>
                      <a:lvl5pPr marL="1865484" algn="l" defTabSz="932742" rtl="0" eaLnBrk="1" latinLnBrk="0" hangingPunct="1">
                        <a:defRPr sz="1800" b="1" kern="1200">
                          <a:solidFill>
                            <a:schemeClr val="lt1"/>
                          </a:solidFill>
                          <a:latin typeface="Yu Gothic UI"/>
                          <a:ea typeface="Yu Gothic UI"/>
                        </a:defRPr>
                      </a:lvl5pPr>
                      <a:lvl6pPr marL="2331856" algn="l" defTabSz="932742" rtl="0" eaLnBrk="1" latinLnBrk="0" hangingPunct="1">
                        <a:defRPr sz="1800" b="1" kern="1200">
                          <a:solidFill>
                            <a:schemeClr val="lt1"/>
                          </a:solidFill>
                          <a:latin typeface="Yu Gothic UI"/>
                          <a:ea typeface="Yu Gothic UI"/>
                        </a:defRPr>
                      </a:lvl6pPr>
                      <a:lvl7pPr marL="2798226" algn="l" defTabSz="932742" rtl="0" eaLnBrk="1" latinLnBrk="0" hangingPunct="1">
                        <a:defRPr sz="1800" b="1" kern="1200">
                          <a:solidFill>
                            <a:schemeClr val="lt1"/>
                          </a:solidFill>
                          <a:latin typeface="Yu Gothic UI"/>
                          <a:ea typeface="Yu Gothic UI"/>
                        </a:defRPr>
                      </a:lvl7pPr>
                      <a:lvl8pPr marL="3264597" algn="l" defTabSz="932742" rtl="0" eaLnBrk="1" latinLnBrk="0" hangingPunct="1">
                        <a:defRPr sz="1800" b="1" kern="1200">
                          <a:solidFill>
                            <a:schemeClr val="lt1"/>
                          </a:solidFill>
                          <a:latin typeface="Yu Gothic UI"/>
                          <a:ea typeface="Yu Gothic UI"/>
                        </a:defRPr>
                      </a:lvl8pPr>
                      <a:lvl9pPr marL="3730969" algn="l" defTabSz="932742" rtl="0" eaLnBrk="1" latinLnBrk="0" hangingPunct="1">
                        <a:defRPr sz="1800" b="1" kern="1200">
                          <a:solidFill>
                            <a:schemeClr val="lt1"/>
                          </a:solidFill>
                          <a:latin typeface="Yu Gothic UI"/>
                          <a:ea typeface="Yu Gothic UI"/>
                        </a:defRPr>
                      </a:lvl9pPr>
                    </a:lstStyle>
                    <a:p>
                      <a:r>
                        <a:rPr kumimoji="1" lang="ja-JP" altLang="en-US" sz="1400">
                          <a:latin typeface="Yu Gothic UI" panose="020B0500000000000000" pitchFamily="50" charset="-128"/>
                          <a:ea typeface="Yu Gothic UI" panose="020B0500000000000000" pitchFamily="50" charset="-128"/>
                        </a:rPr>
                        <a:t>説明</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2C6"/>
                    </a:solidFill>
                  </a:tcPr>
                </a:tc>
                <a:tc>
                  <a:txBody>
                    <a:bodyPr/>
                    <a:lstStyle>
                      <a:lvl1pPr marL="0" algn="l" defTabSz="932742" rtl="0" eaLnBrk="1" latinLnBrk="0" hangingPunct="1">
                        <a:defRPr sz="1800" b="1" kern="1200">
                          <a:solidFill>
                            <a:schemeClr val="lt1"/>
                          </a:solidFill>
                          <a:latin typeface="Yu Gothic UI"/>
                          <a:ea typeface="Yu Gothic UI"/>
                        </a:defRPr>
                      </a:lvl1pPr>
                      <a:lvl2pPr marL="466371" algn="l" defTabSz="932742" rtl="0" eaLnBrk="1" latinLnBrk="0" hangingPunct="1">
                        <a:defRPr sz="1800" b="1" kern="1200">
                          <a:solidFill>
                            <a:schemeClr val="lt1"/>
                          </a:solidFill>
                          <a:latin typeface="Yu Gothic UI"/>
                          <a:ea typeface="Yu Gothic UI"/>
                        </a:defRPr>
                      </a:lvl2pPr>
                      <a:lvl3pPr marL="932742" algn="l" defTabSz="932742" rtl="0" eaLnBrk="1" latinLnBrk="0" hangingPunct="1">
                        <a:defRPr sz="1800" b="1" kern="1200">
                          <a:solidFill>
                            <a:schemeClr val="lt1"/>
                          </a:solidFill>
                          <a:latin typeface="Yu Gothic UI"/>
                          <a:ea typeface="Yu Gothic UI"/>
                        </a:defRPr>
                      </a:lvl3pPr>
                      <a:lvl4pPr marL="1399113" algn="l" defTabSz="932742" rtl="0" eaLnBrk="1" latinLnBrk="0" hangingPunct="1">
                        <a:defRPr sz="1800" b="1" kern="1200">
                          <a:solidFill>
                            <a:schemeClr val="lt1"/>
                          </a:solidFill>
                          <a:latin typeface="Yu Gothic UI"/>
                          <a:ea typeface="Yu Gothic UI"/>
                        </a:defRPr>
                      </a:lvl4pPr>
                      <a:lvl5pPr marL="1865484" algn="l" defTabSz="932742" rtl="0" eaLnBrk="1" latinLnBrk="0" hangingPunct="1">
                        <a:defRPr sz="1800" b="1" kern="1200">
                          <a:solidFill>
                            <a:schemeClr val="lt1"/>
                          </a:solidFill>
                          <a:latin typeface="Yu Gothic UI"/>
                          <a:ea typeface="Yu Gothic UI"/>
                        </a:defRPr>
                      </a:lvl5pPr>
                      <a:lvl6pPr marL="2331856" algn="l" defTabSz="932742" rtl="0" eaLnBrk="1" latinLnBrk="0" hangingPunct="1">
                        <a:defRPr sz="1800" b="1" kern="1200">
                          <a:solidFill>
                            <a:schemeClr val="lt1"/>
                          </a:solidFill>
                          <a:latin typeface="Yu Gothic UI"/>
                          <a:ea typeface="Yu Gothic UI"/>
                        </a:defRPr>
                      </a:lvl6pPr>
                      <a:lvl7pPr marL="2798226" algn="l" defTabSz="932742" rtl="0" eaLnBrk="1" latinLnBrk="0" hangingPunct="1">
                        <a:defRPr sz="1800" b="1" kern="1200">
                          <a:solidFill>
                            <a:schemeClr val="lt1"/>
                          </a:solidFill>
                          <a:latin typeface="Yu Gothic UI"/>
                          <a:ea typeface="Yu Gothic UI"/>
                        </a:defRPr>
                      </a:lvl7pPr>
                      <a:lvl8pPr marL="3264597" algn="l" defTabSz="932742" rtl="0" eaLnBrk="1" latinLnBrk="0" hangingPunct="1">
                        <a:defRPr sz="1800" b="1" kern="1200">
                          <a:solidFill>
                            <a:schemeClr val="lt1"/>
                          </a:solidFill>
                          <a:latin typeface="Yu Gothic UI"/>
                          <a:ea typeface="Yu Gothic UI"/>
                        </a:defRPr>
                      </a:lvl8pPr>
                      <a:lvl9pPr marL="3730969" algn="l" defTabSz="932742" rtl="0" eaLnBrk="1" latinLnBrk="0" hangingPunct="1">
                        <a:defRPr sz="1800" b="1" kern="1200">
                          <a:solidFill>
                            <a:schemeClr val="lt1"/>
                          </a:solidFill>
                          <a:latin typeface="Yu Gothic UI"/>
                          <a:ea typeface="Yu Gothic UI"/>
                        </a:defRPr>
                      </a:lvl9pPr>
                    </a:lstStyle>
                    <a:p>
                      <a:r>
                        <a:rPr kumimoji="1" lang="ja-JP" altLang="en-US" sz="1400">
                          <a:latin typeface="Yu Gothic UI" panose="020B0500000000000000" pitchFamily="50" charset="-128"/>
                          <a:ea typeface="Yu Gothic UI" panose="020B0500000000000000" pitchFamily="50" charset="-128"/>
                        </a:rPr>
                        <a:t>データ タイプ</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2C6"/>
                    </a:solidFill>
                  </a:tcPr>
                </a:tc>
                <a:tc>
                  <a:txBody>
                    <a:bodyPr/>
                    <a:lstStyle>
                      <a:lvl1pPr marL="0" algn="l" defTabSz="932742" rtl="0" eaLnBrk="1" latinLnBrk="0" hangingPunct="1">
                        <a:defRPr sz="1800" b="1" kern="1200">
                          <a:solidFill>
                            <a:schemeClr val="lt1"/>
                          </a:solidFill>
                          <a:latin typeface="Yu Gothic UI"/>
                          <a:ea typeface="Yu Gothic UI"/>
                        </a:defRPr>
                      </a:lvl1pPr>
                      <a:lvl2pPr marL="466371" algn="l" defTabSz="932742" rtl="0" eaLnBrk="1" latinLnBrk="0" hangingPunct="1">
                        <a:defRPr sz="1800" b="1" kern="1200">
                          <a:solidFill>
                            <a:schemeClr val="lt1"/>
                          </a:solidFill>
                          <a:latin typeface="Yu Gothic UI"/>
                          <a:ea typeface="Yu Gothic UI"/>
                        </a:defRPr>
                      </a:lvl2pPr>
                      <a:lvl3pPr marL="932742" algn="l" defTabSz="932742" rtl="0" eaLnBrk="1" latinLnBrk="0" hangingPunct="1">
                        <a:defRPr sz="1800" b="1" kern="1200">
                          <a:solidFill>
                            <a:schemeClr val="lt1"/>
                          </a:solidFill>
                          <a:latin typeface="Yu Gothic UI"/>
                          <a:ea typeface="Yu Gothic UI"/>
                        </a:defRPr>
                      </a:lvl3pPr>
                      <a:lvl4pPr marL="1399113" algn="l" defTabSz="932742" rtl="0" eaLnBrk="1" latinLnBrk="0" hangingPunct="1">
                        <a:defRPr sz="1800" b="1" kern="1200">
                          <a:solidFill>
                            <a:schemeClr val="lt1"/>
                          </a:solidFill>
                          <a:latin typeface="Yu Gothic UI"/>
                          <a:ea typeface="Yu Gothic UI"/>
                        </a:defRPr>
                      </a:lvl4pPr>
                      <a:lvl5pPr marL="1865484" algn="l" defTabSz="932742" rtl="0" eaLnBrk="1" latinLnBrk="0" hangingPunct="1">
                        <a:defRPr sz="1800" b="1" kern="1200">
                          <a:solidFill>
                            <a:schemeClr val="lt1"/>
                          </a:solidFill>
                          <a:latin typeface="Yu Gothic UI"/>
                          <a:ea typeface="Yu Gothic UI"/>
                        </a:defRPr>
                      </a:lvl5pPr>
                      <a:lvl6pPr marL="2331856" algn="l" defTabSz="932742" rtl="0" eaLnBrk="1" latinLnBrk="0" hangingPunct="1">
                        <a:defRPr sz="1800" b="1" kern="1200">
                          <a:solidFill>
                            <a:schemeClr val="lt1"/>
                          </a:solidFill>
                          <a:latin typeface="Yu Gothic UI"/>
                          <a:ea typeface="Yu Gothic UI"/>
                        </a:defRPr>
                      </a:lvl6pPr>
                      <a:lvl7pPr marL="2798226" algn="l" defTabSz="932742" rtl="0" eaLnBrk="1" latinLnBrk="0" hangingPunct="1">
                        <a:defRPr sz="1800" b="1" kern="1200">
                          <a:solidFill>
                            <a:schemeClr val="lt1"/>
                          </a:solidFill>
                          <a:latin typeface="Yu Gothic UI"/>
                          <a:ea typeface="Yu Gothic UI"/>
                        </a:defRPr>
                      </a:lvl7pPr>
                      <a:lvl8pPr marL="3264597" algn="l" defTabSz="932742" rtl="0" eaLnBrk="1" latinLnBrk="0" hangingPunct="1">
                        <a:defRPr sz="1800" b="1" kern="1200">
                          <a:solidFill>
                            <a:schemeClr val="lt1"/>
                          </a:solidFill>
                          <a:latin typeface="Yu Gothic UI"/>
                          <a:ea typeface="Yu Gothic UI"/>
                        </a:defRPr>
                      </a:lvl8pPr>
                      <a:lvl9pPr marL="3730969" algn="l" defTabSz="932742" rtl="0" eaLnBrk="1" latinLnBrk="0" hangingPunct="1">
                        <a:defRPr sz="1800" b="1" kern="1200">
                          <a:solidFill>
                            <a:schemeClr val="lt1"/>
                          </a:solidFill>
                          <a:latin typeface="Yu Gothic UI"/>
                          <a:ea typeface="Yu Gothic UI"/>
                        </a:defRPr>
                      </a:lvl9pPr>
                    </a:lstStyle>
                    <a:p>
                      <a:r>
                        <a:rPr kumimoji="1" lang="ja-JP" altLang="en-US" sz="1400">
                          <a:latin typeface="Yu Gothic UI" panose="020B0500000000000000" pitchFamily="50" charset="-128"/>
                          <a:ea typeface="Yu Gothic UI" panose="020B0500000000000000" pitchFamily="50" charset="-128"/>
                        </a:rPr>
                        <a:t>値の例</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2C6"/>
                    </a:solidFill>
                  </a:tcPr>
                </a:tc>
                <a:extLst>
                  <a:ext uri="{0D108BD9-81ED-4DB2-BD59-A6C34878D82A}">
                    <a16:rowId xmlns:a16="http://schemas.microsoft.com/office/drawing/2014/main" val="2889697210"/>
                  </a:ext>
                </a:extLst>
              </a:tr>
              <a:tr h="305217">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en-US" altLang="ja-JP" sz="1400">
                          <a:latin typeface="Yu Gothic UI" panose="020B0500000000000000" pitchFamily="50" charset="-128"/>
                          <a:ea typeface="Yu Gothic UI" panose="020B0500000000000000" pitchFamily="50" charset="-128"/>
                        </a:rPr>
                        <a:t>make</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ja-JP" altLang="en-US" sz="1400">
                          <a:latin typeface="Yu Gothic UI" panose="020B0500000000000000" pitchFamily="50" charset="-128"/>
                          <a:ea typeface="Yu Gothic UI" panose="020B0500000000000000" pitchFamily="50" charset="-128"/>
                        </a:rPr>
                        <a:t>メーカー名</a:t>
                      </a:r>
                      <a:endParaRPr kumimoji="1" lang="en-US" altLang="ja-JP" sz="1400">
                        <a:latin typeface="Yu Gothic UI" panose="020B0500000000000000" pitchFamily="50" charset="-128"/>
                        <a:ea typeface="Yu Gothic UI" panose="020B0500000000000000" pitchFamily="50" charset="-128"/>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ja-JP" altLang="en-US" sz="1400">
                          <a:latin typeface="Yu Gothic UI" panose="020B0500000000000000" pitchFamily="50" charset="-128"/>
                          <a:ea typeface="Yu Gothic UI" panose="020B0500000000000000" pitchFamily="50" charset="-128"/>
                        </a:rPr>
                        <a:t>テキスト</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en-US" altLang="ja-JP" sz="1400">
                          <a:latin typeface="Yu Gothic UI" panose="020B0500000000000000" pitchFamily="50" charset="-128"/>
                          <a:ea typeface="Yu Gothic UI" panose="020B0500000000000000" pitchFamily="50" charset="-128"/>
                        </a:rPr>
                        <a:t>alfa-</a:t>
                      </a:r>
                      <a:r>
                        <a:rPr kumimoji="1" lang="en-US" altLang="ja-JP" sz="1400" err="1">
                          <a:latin typeface="Yu Gothic UI" panose="020B0500000000000000" pitchFamily="50" charset="-128"/>
                          <a:ea typeface="Yu Gothic UI" panose="020B0500000000000000" pitchFamily="50" charset="-128"/>
                        </a:rPr>
                        <a:t>romeo</a:t>
                      </a:r>
                      <a:r>
                        <a:rPr kumimoji="1" lang="en-US" altLang="ja-JP" sz="1400">
                          <a:latin typeface="Yu Gothic UI" panose="020B0500000000000000" pitchFamily="50" charset="-128"/>
                          <a:ea typeface="Yu Gothic UI" panose="020B0500000000000000" pitchFamily="50" charset="-128"/>
                        </a:rPr>
                        <a:t>, </a:t>
                      </a:r>
                      <a:r>
                        <a:rPr kumimoji="1" lang="en-US" altLang="ja-JP" sz="1400" err="1">
                          <a:latin typeface="Yu Gothic UI" panose="020B0500000000000000" pitchFamily="50" charset="-128"/>
                          <a:ea typeface="Yu Gothic UI" panose="020B0500000000000000" pitchFamily="50" charset="-128"/>
                        </a:rPr>
                        <a:t>audi</a:t>
                      </a:r>
                      <a:r>
                        <a:rPr kumimoji="1" lang="en-US" altLang="ja-JP" sz="1400">
                          <a:latin typeface="Yu Gothic UI" panose="020B0500000000000000" pitchFamily="50" charset="-128"/>
                          <a:ea typeface="Yu Gothic UI" panose="020B0500000000000000" pitchFamily="50" charset="-128"/>
                        </a:rPr>
                        <a:t>, </a:t>
                      </a:r>
                      <a:r>
                        <a:rPr kumimoji="1" lang="en-US" altLang="ja-JP" sz="1400" err="1">
                          <a:latin typeface="Yu Gothic UI" panose="020B0500000000000000" pitchFamily="50" charset="-128"/>
                          <a:ea typeface="Yu Gothic UI" panose="020B0500000000000000" pitchFamily="50" charset="-128"/>
                        </a:rPr>
                        <a:t>bmw</a:t>
                      </a:r>
                      <a:r>
                        <a:rPr kumimoji="1" lang="en-US" altLang="ja-JP" sz="1400">
                          <a:latin typeface="Yu Gothic UI" panose="020B0500000000000000" pitchFamily="50" charset="-128"/>
                          <a:ea typeface="Yu Gothic UI" panose="020B0500000000000000" pitchFamily="50" charset="-128"/>
                        </a:rPr>
                        <a:t>, </a:t>
                      </a:r>
                      <a:r>
                        <a:rPr kumimoji="1" lang="en-US" altLang="ja-JP" sz="1400" err="1">
                          <a:latin typeface="Yu Gothic UI" panose="020B0500000000000000" pitchFamily="50" charset="-128"/>
                          <a:ea typeface="Yu Gothic UI" panose="020B0500000000000000" pitchFamily="50" charset="-128"/>
                        </a:rPr>
                        <a:t>honda</a:t>
                      </a:r>
                      <a:r>
                        <a:rPr kumimoji="1" lang="en-US" altLang="ja-JP" sz="1400">
                          <a:latin typeface="Yu Gothic UI" panose="020B0500000000000000" pitchFamily="50" charset="-128"/>
                          <a:ea typeface="Yu Gothic UI" panose="020B0500000000000000" pitchFamily="50" charset="-128"/>
                        </a:rPr>
                        <a:t>, </a:t>
                      </a:r>
                      <a:r>
                        <a:rPr kumimoji="1" lang="en-US" altLang="ja-JP" sz="1400" err="1">
                          <a:latin typeface="Yu Gothic UI" panose="020B0500000000000000" pitchFamily="50" charset="-128"/>
                          <a:ea typeface="Yu Gothic UI" panose="020B0500000000000000" pitchFamily="50" charset="-128"/>
                        </a:rPr>
                        <a:t>isuzu</a:t>
                      </a:r>
                      <a:r>
                        <a:rPr kumimoji="1" lang="en-US" altLang="ja-JP" sz="1400">
                          <a:latin typeface="Yu Gothic UI" panose="020B0500000000000000" pitchFamily="50" charset="-128"/>
                          <a:ea typeface="Yu Gothic UI" panose="020B0500000000000000" pitchFamily="50" charset="-128"/>
                        </a:rPr>
                        <a:t>, </a:t>
                      </a:r>
                      <a:r>
                        <a:rPr kumimoji="1" lang="en-US" altLang="ja-JP" sz="1400" err="1">
                          <a:latin typeface="Yu Gothic UI" panose="020B0500000000000000" pitchFamily="50" charset="-128"/>
                          <a:ea typeface="Yu Gothic UI" panose="020B0500000000000000" pitchFamily="50" charset="-128"/>
                        </a:rPr>
                        <a:t>nissan</a:t>
                      </a:r>
                      <a:r>
                        <a:rPr kumimoji="1" lang="en-US" altLang="ja-JP" sz="1400">
                          <a:latin typeface="Yu Gothic UI" panose="020B0500000000000000" pitchFamily="50" charset="-128"/>
                          <a:ea typeface="Yu Gothic UI" panose="020B0500000000000000" pitchFamily="50" charset="-128"/>
                        </a:rPr>
                        <a:t>, </a:t>
                      </a:r>
                      <a:r>
                        <a:rPr kumimoji="1" lang="en-US" altLang="ja-JP" sz="1400" err="1">
                          <a:latin typeface="Yu Gothic UI" panose="020B0500000000000000" pitchFamily="50" charset="-128"/>
                          <a:ea typeface="Yu Gothic UI" panose="020B0500000000000000" pitchFamily="50" charset="-128"/>
                        </a:rPr>
                        <a:t>toyota</a:t>
                      </a:r>
                      <a:r>
                        <a:rPr kumimoji="1" lang="en-US" altLang="ja-JP" sz="1400">
                          <a:latin typeface="Yu Gothic UI" panose="020B0500000000000000" pitchFamily="50" charset="-128"/>
                          <a:ea typeface="Yu Gothic UI" panose="020B0500000000000000" pitchFamily="50" charset="-128"/>
                        </a:rPr>
                        <a:t>, </a:t>
                      </a:r>
                      <a:r>
                        <a:rPr kumimoji="1" lang="en-US" altLang="ja-JP" sz="1400" err="1">
                          <a:latin typeface="Yu Gothic UI" panose="020B0500000000000000" pitchFamily="50" charset="-128"/>
                          <a:ea typeface="Yu Gothic UI" panose="020B0500000000000000" pitchFamily="50" charset="-128"/>
                        </a:rPr>
                        <a:t>etc</a:t>
                      </a:r>
                      <a:endParaRPr kumimoji="1" lang="ja-JP" altLang="en-US" sz="1400">
                        <a:latin typeface="Yu Gothic UI" panose="020B0500000000000000" pitchFamily="50" charset="-128"/>
                        <a:ea typeface="Yu Gothic UI" panose="020B0500000000000000" pitchFamily="50" charset="-128"/>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extLst>
                  <a:ext uri="{0D108BD9-81ED-4DB2-BD59-A6C34878D82A}">
                    <a16:rowId xmlns:a16="http://schemas.microsoft.com/office/drawing/2014/main" val="935122500"/>
                  </a:ext>
                </a:extLst>
              </a:tr>
              <a:tr h="305217">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en-US" altLang="ja-JP" sz="1400">
                          <a:latin typeface="Yu Gothic UI" panose="020B0500000000000000" pitchFamily="50" charset="-128"/>
                          <a:ea typeface="Yu Gothic UI" panose="020B0500000000000000" pitchFamily="50" charset="-128"/>
                        </a:rPr>
                        <a:t>fuel-type</a:t>
                      </a:r>
                      <a:endParaRPr kumimoji="1" lang="ja-JP" altLang="en-US" sz="1400">
                        <a:latin typeface="Yu Gothic UI" panose="020B0500000000000000" pitchFamily="50" charset="-128"/>
                        <a:ea typeface="Yu Gothic UI" panose="020B0500000000000000" pitchFamily="50" charset="-128"/>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20000"/>
                      </a:srgbClr>
                    </a:solidFill>
                  </a:tcPr>
                </a:tc>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ja-JP" altLang="en-US" sz="1400">
                          <a:latin typeface="Yu Gothic UI" panose="020B0500000000000000" pitchFamily="50" charset="-128"/>
                          <a:ea typeface="Yu Gothic UI" panose="020B0500000000000000" pitchFamily="50" charset="-128"/>
                        </a:rPr>
                        <a:t>燃料タイプ</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20000"/>
                      </a:srgbClr>
                    </a:solidFill>
                  </a:tcPr>
                </a:tc>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ja-JP" altLang="en-US" sz="1400">
                          <a:latin typeface="Yu Gothic UI" panose="020B0500000000000000" pitchFamily="50" charset="-128"/>
                          <a:ea typeface="Yu Gothic UI" panose="020B0500000000000000" pitchFamily="50" charset="-128"/>
                        </a:rPr>
                        <a:t>テキスト</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20000"/>
                      </a:srgbClr>
                    </a:solidFill>
                  </a:tcPr>
                </a:tc>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en-US" altLang="ja-JP" sz="1400">
                          <a:latin typeface="Yu Gothic UI" panose="020B0500000000000000" pitchFamily="50" charset="-128"/>
                          <a:ea typeface="Yu Gothic UI" panose="020B0500000000000000" pitchFamily="50" charset="-128"/>
                        </a:rPr>
                        <a:t>gas, diesel</a:t>
                      </a:r>
                      <a:endParaRPr kumimoji="1" lang="ja-JP" altLang="en-US" sz="1400">
                        <a:latin typeface="Yu Gothic UI" panose="020B0500000000000000" pitchFamily="50" charset="-128"/>
                        <a:ea typeface="Yu Gothic UI" panose="020B0500000000000000" pitchFamily="50" charset="-128"/>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20000"/>
                      </a:srgbClr>
                    </a:solidFill>
                  </a:tcPr>
                </a:tc>
                <a:extLst>
                  <a:ext uri="{0D108BD9-81ED-4DB2-BD59-A6C34878D82A}">
                    <a16:rowId xmlns:a16="http://schemas.microsoft.com/office/drawing/2014/main" val="511874347"/>
                  </a:ext>
                </a:extLst>
              </a:tr>
              <a:tr h="305217">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en-US" altLang="ja-JP" sz="1400" err="1">
                          <a:latin typeface="Yu Gothic UI" panose="020B0500000000000000" pitchFamily="50" charset="-128"/>
                          <a:ea typeface="Yu Gothic UI" panose="020B0500000000000000" pitchFamily="50" charset="-128"/>
                        </a:rPr>
                        <a:t>num</a:t>
                      </a:r>
                      <a:r>
                        <a:rPr kumimoji="1" lang="en-US" altLang="ja-JP" sz="1400">
                          <a:latin typeface="Yu Gothic UI" panose="020B0500000000000000" pitchFamily="50" charset="-128"/>
                          <a:ea typeface="Yu Gothic UI" panose="020B0500000000000000" pitchFamily="50" charset="-128"/>
                        </a:rPr>
                        <a:t>-of-doors</a:t>
                      </a:r>
                      <a:endParaRPr kumimoji="1" lang="ja-JP" altLang="en-US" sz="1400">
                        <a:latin typeface="Yu Gothic UI" panose="020B0500000000000000" pitchFamily="50" charset="-128"/>
                        <a:ea typeface="Yu Gothic UI" panose="020B0500000000000000" pitchFamily="50" charset="-128"/>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ja-JP" altLang="en-US" sz="1400">
                          <a:latin typeface="Yu Gothic UI" panose="020B0500000000000000" pitchFamily="50" charset="-128"/>
                          <a:ea typeface="Yu Gothic UI" panose="020B0500000000000000" pitchFamily="50" charset="-128"/>
                        </a:rPr>
                        <a:t>ドアの数</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ja-JP" altLang="en-US" sz="1400">
                          <a:latin typeface="Yu Gothic UI" panose="020B0500000000000000" pitchFamily="50" charset="-128"/>
                          <a:ea typeface="Yu Gothic UI" panose="020B0500000000000000" pitchFamily="50" charset="-128"/>
                        </a:rPr>
                        <a:t>テキスト</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en-US" altLang="ja-JP" sz="1400">
                          <a:latin typeface="Yu Gothic UI" panose="020B0500000000000000" pitchFamily="50" charset="-128"/>
                          <a:ea typeface="Yu Gothic UI" panose="020B0500000000000000" pitchFamily="50" charset="-128"/>
                        </a:rPr>
                        <a:t>two, four</a:t>
                      </a:r>
                      <a:endParaRPr kumimoji="1" lang="ja-JP" altLang="en-US" sz="1400">
                        <a:latin typeface="Yu Gothic UI" panose="020B0500000000000000" pitchFamily="50" charset="-128"/>
                        <a:ea typeface="Yu Gothic UI" panose="020B0500000000000000" pitchFamily="50" charset="-128"/>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extLst>
                  <a:ext uri="{0D108BD9-81ED-4DB2-BD59-A6C34878D82A}">
                    <a16:rowId xmlns:a16="http://schemas.microsoft.com/office/drawing/2014/main" val="299077305"/>
                  </a:ext>
                </a:extLst>
              </a:tr>
              <a:tr h="305217">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en-US" altLang="ja-JP" sz="1400">
                          <a:latin typeface="Yu Gothic UI" panose="020B0500000000000000" pitchFamily="50" charset="-128"/>
                          <a:ea typeface="Yu Gothic UI" panose="020B0500000000000000" pitchFamily="50" charset="-128"/>
                        </a:rPr>
                        <a:t>body-style</a:t>
                      </a:r>
                      <a:endParaRPr kumimoji="1" lang="ja-JP" altLang="en-US" sz="1400">
                        <a:latin typeface="Yu Gothic UI" panose="020B0500000000000000" pitchFamily="50" charset="-128"/>
                        <a:ea typeface="Yu Gothic UI" panose="020B0500000000000000" pitchFamily="50" charset="-128"/>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20000"/>
                      </a:srgbClr>
                    </a:solidFill>
                  </a:tcPr>
                </a:tc>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ja-JP" altLang="en-US" sz="1400">
                          <a:latin typeface="Yu Gothic UI" panose="020B0500000000000000" pitchFamily="50" charset="-128"/>
                          <a:ea typeface="Yu Gothic UI" panose="020B0500000000000000" pitchFamily="50" charset="-128"/>
                        </a:rPr>
                        <a:t>車体形状</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20000"/>
                      </a:srgbClr>
                    </a:solidFill>
                  </a:tcPr>
                </a:tc>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ja-JP" altLang="en-US" sz="1400">
                          <a:latin typeface="Yu Gothic UI" panose="020B0500000000000000" pitchFamily="50" charset="-128"/>
                          <a:ea typeface="Yu Gothic UI" panose="020B0500000000000000" pitchFamily="50" charset="-128"/>
                        </a:rPr>
                        <a:t>テキスト</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20000"/>
                      </a:srgbClr>
                    </a:solidFill>
                  </a:tcPr>
                </a:tc>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en-US" altLang="ja-JP" sz="1400">
                          <a:latin typeface="Yu Gothic UI" panose="020B0500000000000000" pitchFamily="50" charset="-128"/>
                          <a:ea typeface="Yu Gothic UI" panose="020B0500000000000000" pitchFamily="50" charset="-128"/>
                        </a:rPr>
                        <a:t>convertible, hatchback, sedan, wagon, hardtop</a:t>
                      </a:r>
                      <a:endParaRPr kumimoji="1" lang="ja-JP" altLang="en-US" sz="1400">
                        <a:latin typeface="Yu Gothic UI" panose="020B0500000000000000" pitchFamily="50" charset="-128"/>
                        <a:ea typeface="Yu Gothic UI" panose="020B0500000000000000" pitchFamily="50" charset="-128"/>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20000"/>
                      </a:srgbClr>
                    </a:solidFill>
                  </a:tcPr>
                </a:tc>
                <a:extLst>
                  <a:ext uri="{0D108BD9-81ED-4DB2-BD59-A6C34878D82A}">
                    <a16:rowId xmlns:a16="http://schemas.microsoft.com/office/drawing/2014/main" val="1416327047"/>
                  </a:ext>
                </a:extLst>
              </a:tr>
              <a:tr h="305217">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en-US" altLang="ja-JP" sz="1400">
                          <a:latin typeface="Yu Gothic UI" panose="020B0500000000000000" pitchFamily="50" charset="-128"/>
                          <a:ea typeface="Yu Gothic UI" panose="020B0500000000000000" pitchFamily="50" charset="-128"/>
                        </a:rPr>
                        <a:t>drive-wheels</a:t>
                      </a:r>
                      <a:endParaRPr kumimoji="1" lang="ja-JP" altLang="en-US" sz="1400">
                        <a:latin typeface="Yu Gothic UI" panose="020B0500000000000000" pitchFamily="50" charset="-128"/>
                        <a:ea typeface="Yu Gothic UI" panose="020B0500000000000000" pitchFamily="50" charset="-128"/>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ja-JP" altLang="en-US" sz="1400">
                          <a:latin typeface="Yu Gothic UI" panose="020B0500000000000000" pitchFamily="50" charset="-128"/>
                          <a:ea typeface="Yu Gothic UI" panose="020B0500000000000000" pitchFamily="50" charset="-128"/>
                        </a:rPr>
                        <a:t>駆動輪</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ja-JP" altLang="en-US" sz="1400">
                          <a:latin typeface="Yu Gothic UI" panose="020B0500000000000000" pitchFamily="50" charset="-128"/>
                          <a:ea typeface="Yu Gothic UI" panose="020B0500000000000000" pitchFamily="50" charset="-128"/>
                        </a:rPr>
                        <a:t>テキスト</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en-US" altLang="ja-JP" sz="1400">
                          <a:latin typeface="Yu Gothic UI" panose="020B0500000000000000" pitchFamily="50" charset="-128"/>
                          <a:ea typeface="Yu Gothic UI" panose="020B0500000000000000" pitchFamily="50" charset="-128"/>
                        </a:rPr>
                        <a:t>4wd, </a:t>
                      </a:r>
                      <a:r>
                        <a:rPr kumimoji="1" lang="en-US" altLang="ja-JP" sz="1400" err="1">
                          <a:latin typeface="Yu Gothic UI" panose="020B0500000000000000" pitchFamily="50" charset="-128"/>
                          <a:ea typeface="Yu Gothic UI" panose="020B0500000000000000" pitchFamily="50" charset="-128"/>
                        </a:rPr>
                        <a:t>fwd</a:t>
                      </a:r>
                      <a:r>
                        <a:rPr kumimoji="1" lang="en-US" altLang="ja-JP" sz="1400">
                          <a:latin typeface="Yu Gothic UI" panose="020B0500000000000000" pitchFamily="50" charset="-128"/>
                          <a:ea typeface="Yu Gothic UI" panose="020B0500000000000000" pitchFamily="50" charset="-128"/>
                        </a:rPr>
                        <a:t>, </a:t>
                      </a:r>
                      <a:r>
                        <a:rPr kumimoji="1" lang="en-US" altLang="ja-JP" sz="1400" err="1">
                          <a:latin typeface="Yu Gothic UI" panose="020B0500000000000000" pitchFamily="50" charset="-128"/>
                          <a:ea typeface="Yu Gothic UI" panose="020B0500000000000000" pitchFamily="50" charset="-128"/>
                        </a:rPr>
                        <a:t>rwd</a:t>
                      </a:r>
                      <a:endParaRPr kumimoji="1" lang="ja-JP" altLang="en-US" sz="1400">
                        <a:latin typeface="Yu Gothic UI" panose="020B0500000000000000" pitchFamily="50" charset="-128"/>
                        <a:ea typeface="Yu Gothic UI" panose="020B0500000000000000" pitchFamily="50" charset="-128"/>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extLst>
                  <a:ext uri="{0D108BD9-81ED-4DB2-BD59-A6C34878D82A}">
                    <a16:rowId xmlns:a16="http://schemas.microsoft.com/office/drawing/2014/main" val="4009874609"/>
                  </a:ext>
                </a:extLst>
              </a:tr>
              <a:tr h="305217">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en-US" altLang="ja-JP" sz="1400">
                          <a:latin typeface="Yu Gothic UI" panose="020B0500000000000000" pitchFamily="50" charset="-128"/>
                          <a:ea typeface="Yu Gothic UI" panose="020B0500000000000000" pitchFamily="50" charset="-128"/>
                        </a:rPr>
                        <a:t>engine-location</a:t>
                      </a:r>
                      <a:endParaRPr kumimoji="1" lang="ja-JP" altLang="en-US" sz="1400">
                        <a:latin typeface="Yu Gothic UI" panose="020B0500000000000000" pitchFamily="50" charset="-128"/>
                        <a:ea typeface="Yu Gothic UI" panose="020B0500000000000000" pitchFamily="50" charset="-128"/>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20000"/>
                      </a:srgbClr>
                    </a:solidFill>
                  </a:tcPr>
                </a:tc>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ja-JP" altLang="en-US" sz="1400">
                          <a:latin typeface="Yu Gothic UI" panose="020B0500000000000000" pitchFamily="50" charset="-128"/>
                          <a:ea typeface="Yu Gothic UI" panose="020B0500000000000000" pitchFamily="50" charset="-128"/>
                        </a:rPr>
                        <a:t>エンジンの位置</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20000"/>
                      </a:srgbClr>
                    </a:solidFill>
                  </a:tcPr>
                </a:tc>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ja-JP" altLang="en-US" sz="1400">
                          <a:latin typeface="Yu Gothic UI" panose="020B0500000000000000" pitchFamily="50" charset="-128"/>
                          <a:ea typeface="Yu Gothic UI" panose="020B0500000000000000" pitchFamily="50" charset="-128"/>
                        </a:rPr>
                        <a:t>テキスト</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20000"/>
                      </a:srgbClr>
                    </a:solidFill>
                  </a:tcPr>
                </a:tc>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en-US" altLang="ja-JP" sz="1400">
                          <a:latin typeface="Yu Gothic UI" panose="020B0500000000000000" pitchFamily="50" charset="-128"/>
                          <a:ea typeface="Yu Gothic UI" panose="020B0500000000000000" pitchFamily="50" charset="-128"/>
                        </a:rPr>
                        <a:t>front, rear</a:t>
                      </a:r>
                      <a:endParaRPr kumimoji="1" lang="ja-JP" altLang="en-US" sz="1400">
                        <a:latin typeface="Yu Gothic UI" panose="020B0500000000000000" pitchFamily="50" charset="-128"/>
                        <a:ea typeface="Yu Gothic UI" panose="020B0500000000000000" pitchFamily="50" charset="-128"/>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20000"/>
                      </a:srgbClr>
                    </a:solidFill>
                  </a:tcPr>
                </a:tc>
                <a:extLst>
                  <a:ext uri="{0D108BD9-81ED-4DB2-BD59-A6C34878D82A}">
                    <a16:rowId xmlns:a16="http://schemas.microsoft.com/office/drawing/2014/main" val="3742875156"/>
                  </a:ext>
                </a:extLst>
              </a:tr>
              <a:tr h="305217">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en-US" altLang="ja-JP" sz="1400">
                          <a:latin typeface="Yu Gothic UI" panose="020B0500000000000000" pitchFamily="50" charset="-128"/>
                          <a:ea typeface="Yu Gothic UI" panose="020B0500000000000000" pitchFamily="50" charset="-128"/>
                        </a:rPr>
                        <a:t>wheel-base</a:t>
                      </a:r>
                      <a:endParaRPr kumimoji="1" lang="ja-JP" altLang="en-US" sz="1400">
                        <a:latin typeface="Yu Gothic UI" panose="020B0500000000000000" pitchFamily="50" charset="-128"/>
                        <a:ea typeface="Yu Gothic UI" panose="020B0500000000000000" pitchFamily="50" charset="-128"/>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ja-JP" altLang="en-US" sz="1400">
                          <a:latin typeface="Yu Gothic UI" panose="020B0500000000000000" pitchFamily="50" charset="-128"/>
                          <a:ea typeface="Yu Gothic UI" panose="020B0500000000000000" pitchFamily="50" charset="-128"/>
                        </a:rPr>
                        <a:t>ホイールベース</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ja-JP" altLang="en-US" sz="1400">
                          <a:latin typeface="Yu Gothic UI" panose="020B0500000000000000" pitchFamily="50" charset="-128"/>
                          <a:ea typeface="Yu Gothic UI" panose="020B0500000000000000" pitchFamily="50" charset="-128"/>
                        </a:rPr>
                        <a:t>数値</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en-US" altLang="ja-JP" sz="1400">
                          <a:latin typeface="Yu Gothic UI" panose="020B0500000000000000" pitchFamily="50" charset="-128"/>
                          <a:ea typeface="Yu Gothic UI" panose="020B0500000000000000" pitchFamily="50" charset="-128"/>
                        </a:rPr>
                        <a:t>88.6, 105.8, </a:t>
                      </a:r>
                      <a:r>
                        <a:rPr kumimoji="1" lang="en-US" altLang="ja-JP" sz="1400" err="1">
                          <a:latin typeface="Yu Gothic UI" panose="020B0500000000000000" pitchFamily="50" charset="-128"/>
                          <a:ea typeface="Yu Gothic UI" panose="020B0500000000000000" pitchFamily="50" charset="-128"/>
                        </a:rPr>
                        <a:t>etc</a:t>
                      </a:r>
                      <a:endParaRPr kumimoji="1" lang="ja-JP" altLang="en-US" sz="1400">
                        <a:latin typeface="Yu Gothic UI" panose="020B0500000000000000" pitchFamily="50" charset="-128"/>
                        <a:ea typeface="Yu Gothic UI" panose="020B0500000000000000" pitchFamily="50" charset="-128"/>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extLst>
                  <a:ext uri="{0D108BD9-81ED-4DB2-BD59-A6C34878D82A}">
                    <a16:rowId xmlns:a16="http://schemas.microsoft.com/office/drawing/2014/main" val="3110396918"/>
                  </a:ext>
                </a:extLst>
              </a:tr>
              <a:tr h="305217">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en-US" altLang="ja-JP" sz="1400">
                          <a:latin typeface="Yu Gothic UI" panose="020B0500000000000000" pitchFamily="50" charset="-128"/>
                          <a:ea typeface="Yu Gothic UI" panose="020B0500000000000000" pitchFamily="50" charset="-128"/>
                        </a:rPr>
                        <a:t>length, width, height</a:t>
                      </a:r>
                      <a:endParaRPr kumimoji="1" lang="ja-JP" altLang="en-US" sz="1400">
                        <a:latin typeface="Yu Gothic UI" panose="020B0500000000000000" pitchFamily="50" charset="-128"/>
                        <a:ea typeface="Yu Gothic UI" panose="020B0500000000000000" pitchFamily="50" charset="-128"/>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20000"/>
                      </a:srgbClr>
                    </a:solidFill>
                  </a:tcPr>
                </a:tc>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ja-JP" altLang="en-US" sz="1400">
                          <a:latin typeface="Yu Gothic UI" panose="020B0500000000000000" pitchFamily="50" charset="-128"/>
                          <a:ea typeface="Yu Gothic UI" panose="020B0500000000000000" pitchFamily="50" charset="-128"/>
                        </a:rPr>
                        <a:t>サイズ </a:t>
                      </a:r>
                      <a:r>
                        <a:rPr kumimoji="1" lang="en-US" altLang="ja-JP" sz="1400">
                          <a:latin typeface="Yu Gothic UI" panose="020B0500000000000000" pitchFamily="50" charset="-128"/>
                          <a:ea typeface="Yu Gothic UI" panose="020B0500000000000000" pitchFamily="50" charset="-128"/>
                        </a:rPr>
                        <a:t>(</a:t>
                      </a:r>
                      <a:r>
                        <a:rPr kumimoji="1" lang="ja-JP" altLang="en-US" sz="1400">
                          <a:latin typeface="Yu Gothic UI" panose="020B0500000000000000" pitchFamily="50" charset="-128"/>
                          <a:ea typeface="Yu Gothic UI" panose="020B0500000000000000" pitchFamily="50" charset="-128"/>
                        </a:rPr>
                        <a:t>長さ</a:t>
                      </a:r>
                      <a:r>
                        <a:rPr kumimoji="1" lang="en-US" altLang="ja-JP" sz="1400">
                          <a:latin typeface="Yu Gothic UI" panose="020B0500000000000000" pitchFamily="50" charset="-128"/>
                          <a:ea typeface="Yu Gothic UI" panose="020B0500000000000000" pitchFamily="50" charset="-128"/>
                        </a:rPr>
                        <a:t>, </a:t>
                      </a:r>
                      <a:r>
                        <a:rPr kumimoji="1" lang="ja-JP" altLang="en-US" sz="1400">
                          <a:latin typeface="Yu Gothic UI" panose="020B0500000000000000" pitchFamily="50" charset="-128"/>
                          <a:ea typeface="Yu Gothic UI" panose="020B0500000000000000" pitchFamily="50" charset="-128"/>
                        </a:rPr>
                        <a:t>幅</a:t>
                      </a:r>
                      <a:r>
                        <a:rPr kumimoji="1" lang="en-US" altLang="ja-JP" sz="1400">
                          <a:latin typeface="Yu Gothic UI" panose="020B0500000000000000" pitchFamily="50" charset="-128"/>
                          <a:ea typeface="Yu Gothic UI" panose="020B0500000000000000" pitchFamily="50" charset="-128"/>
                        </a:rPr>
                        <a:t>, </a:t>
                      </a:r>
                      <a:r>
                        <a:rPr kumimoji="1" lang="ja-JP" altLang="en-US" sz="1400">
                          <a:latin typeface="Yu Gothic UI" panose="020B0500000000000000" pitchFamily="50" charset="-128"/>
                          <a:ea typeface="Yu Gothic UI" panose="020B0500000000000000" pitchFamily="50" charset="-128"/>
                        </a:rPr>
                        <a:t>高さ</a:t>
                      </a:r>
                      <a:r>
                        <a:rPr kumimoji="1" lang="en-US" altLang="ja-JP" sz="1400">
                          <a:latin typeface="Yu Gothic UI" panose="020B0500000000000000" pitchFamily="50" charset="-128"/>
                          <a:ea typeface="Yu Gothic UI" panose="020B0500000000000000" pitchFamily="50" charset="-128"/>
                        </a:rPr>
                        <a:t>)</a:t>
                      </a:r>
                      <a:endParaRPr kumimoji="1" lang="ja-JP" altLang="en-US" sz="1400">
                        <a:latin typeface="Yu Gothic UI" panose="020B0500000000000000" pitchFamily="50" charset="-128"/>
                        <a:ea typeface="Yu Gothic UI" panose="020B0500000000000000" pitchFamily="50" charset="-128"/>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20000"/>
                      </a:srgbClr>
                    </a:solidFill>
                  </a:tcPr>
                </a:tc>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ja-JP" altLang="en-US" sz="1400">
                          <a:latin typeface="Yu Gothic UI" panose="020B0500000000000000" pitchFamily="50" charset="-128"/>
                          <a:ea typeface="Yu Gothic UI" panose="020B0500000000000000" pitchFamily="50" charset="-128"/>
                        </a:rPr>
                        <a:t>数値</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20000"/>
                      </a:srgbClr>
                    </a:solidFill>
                  </a:tcPr>
                </a:tc>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en-US" altLang="ja-JP" sz="1400">
                          <a:latin typeface="Yu Gothic UI" panose="020B0500000000000000" pitchFamily="50" charset="-128"/>
                          <a:ea typeface="Yu Gothic UI" panose="020B0500000000000000" pitchFamily="50" charset="-128"/>
                        </a:rPr>
                        <a:t>168.8, 64.1, 48.8, </a:t>
                      </a:r>
                      <a:r>
                        <a:rPr kumimoji="1" lang="en-US" altLang="ja-JP" sz="1400" err="1">
                          <a:latin typeface="Yu Gothic UI" panose="020B0500000000000000" pitchFamily="50" charset="-128"/>
                          <a:ea typeface="Yu Gothic UI" panose="020B0500000000000000" pitchFamily="50" charset="-128"/>
                        </a:rPr>
                        <a:t>etc</a:t>
                      </a:r>
                      <a:endParaRPr kumimoji="1" lang="ja-JP" altLang="en-US" sz="1400">
                        <a:latin typeface="Yu Gothic UI" panose="020B0500000000000000" pitchFamily="50" charset="-128"/>
                        <a:ea typeface="Yu Gothic UI" panose="020B0500000000000000" pitchFamily="50" charset="-128"/>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20000"/>
                      </a:srgbClr>
                    </a:solidFill>
                  </a:tcPr>
                </a:tc>
                <a:extLst>
                  <a:ext uri="{0D108BD9-81ED-4DB2-BD59-A6C34878D82A}">
                    <a16:rowId xmlns:a16="http://schemas.microsoft.com/office/drawing/2014/main" val="404584032"/>
                  </a:ext>
                </a:extLst>
              </a:tr>
              <a:tr h="305217">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en-US" altLang="ja-JP" sz="1400">
                          <a:latin typeface="Yu Gothic UI" panose="020B0500000000000000" pitchFamily="50" charset="-128"/>
                          <a:ea typeface="Yu Gothic UI" panose="020B0500000000000000" pitchFamily="50" charset="-128"/>
                        </a:rPr>
                        <a:t>curb-weight</a:t>
                      </a:r>
                      <a:endParaRPr kumimoji="1" lang="ja-JP" altLang="en-US" sz="1400">
                        <a:latin typeface="Yu Gothic UI" panose="020B0500000000000000" pitchFamily="50" charset="-128"/>
                        <a:ea typeface="Yu Gothic UI" panose="020B0500000000000000" pitchFamily="50" charset="-128"/>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ja-JP" altLang="en-US" sz="1400">
                          <a:latin typeface="Yu Gothic UI" panose="020B0500000000000000" pitchFamily="50" charset="-128"/>
                          <a:ea typeface="Yu Gothic UI" panose="020B0500000000000000" pitchFamily="50" charset="-128"/>
                        </a:rPr>
                        <a:t>車両重量</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ja-JP" altLang="en-US" sz="1400">
                          <a:latin typeface="Yu Gothic UI" panose="020B0500000000000000" pitchFamily="50" charset="-128"/>
                          <a:ea typeface="Yu Gothic UI" panose="020B0500000000000000" pitchFamily="50" charset="-128"/>
                        </a:rPr>
                        <a:t>数値</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en-US" altLang="ja-JP" sz="1400">
                          <a:latin typeface="Yu Gothic UI" panose="020B0500000000000000" pitchFamily="50" charset="-128"/>
                          <a:ea typeface="Yu Gothic UI" panose="020B0500000000000000" pitchFamily="50" charset="-128"/>
                        </a:rPr>
                        <a:t>2548, 2337, </a:t>
                      </a:r>
                      <a:r>
                        <a:rPr kumimoji="1" lang="en-US" altLang="ja-JP" sz="1400" err="1">
                          <a:latin typeface="Yu Gothic UI" panose="020B0500000000000000" pitchFamily="50" charset="-128"/>
                          <a:ea typeface="Yu Gothic UI" panose="020B0500000000000000" pitchFamily="50" charset="-128"/>
                        </a:rPr>
                        <a:t>etc</a:t>
                      </a:r>
                      <a:endParaRPr kumimoji="1" lang="ja-JP" altLang="en-US" sz="1400">
                        <a:latin typeface="Yu Gothic UI" panose="020B0500000000000000" pitchFamily="50" charset="-128"/>
                        <a:ea typeface="Yu Gothic UI" panose="020B0500000000000000" pitchFamily="50" charset="-128"/>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extLst>
                  <a:ext uri="{0D108BD9-81ED-4DB2-BD59-A6C34878D82A}">
                    <a16:rowId xmlns:a16="http://schemas.microsoft.com/office/drawing/2014/main" val="2240183851"/>
                  </a:ext>
                </a:extLst>
              </a:tr>
              <a:tr h="305217">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en-US" altLang="ja-JP" sz="1400">
                          <a:latin typeface="Yu Gothic UI" panose="020B0500000000000000" pitchFamily="50" charset="-128"/>
                          <a:ea typeface="Yu Gothic UI" panose="020B0500000000000000" pitchFamily="50" charset="-128"/>
                        </a:rPr>
                        <a:t>engine-type</a:t>
                      </a:r>
                      <a:endParaRPr kumimoji="1" lang="ja-JP" altLang="en-US" sz="1400">
                        <a:latin typeface="Yu Gothic UI" panose="020B0500000000000000" pitchFamily="50" charset="-128"/>
                        <a:ea typeface="Yu Gothic UI" panose="020B0500000000000000" pitchFamily="50" charset="-128"/>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20000"/>
                      </a:srgbClr>
                    </a:solidFill>
                  </a:tcPr>
                </a:tc>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ja-JP" altLang="en-US" sz="1400">
                          <a:latin typeface="Yu Gothic UI" panose="020B0500000000000000" pitchFamily="50" charset="-128"/>
                          <a:ea typeface="Yu Gothic UI" panose="020B0500000000000000" pitchFamily="50" charset="-128"/>
                        </a:rPr>
                        <a:t>エンジンタイプ</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20000"/>
                      </a:srgbClr>
                    </a:solidFill>
                  </a:tcPr>
                </a:tc>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ja-JP" altLang="en-US" sz="1400">
                          <a:latin typeface="Yu Gothic UI" panose="020B0500000000000000" pitchFamily="50" charset="-128"/>
                          <a:ea typeface="Yu Gothic UI" panose="020B0500000000000000" pitchFamily="50" charset="-128"/>
                        </a:rPr>
                        <a:t>テキスト</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20000"/>
                      </a:srgbClr>
                    </a:solidFill>
                  </a:tcPr>
                </a:tc>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en-US" altLang="ja-JP" sz="1400" err="1">
                          <a:latin typeface="Yu Gothic UI" panose="020B0500000000000000" pitchFamily="50" charset="-128"/>
                          <a:ea typeface="Yu Gothic UI" panose="020B0500000000000000" pitchFamily="50" charset="-128"/>
                        </a:rPr>
                        <a:t>dohc</a:t>
                      </a:r>
                      <a:r>
                        <a:rPr kumimoji="1" lang="en-US" altLang="ja-JP" sz="1400">
                          <a:latin typeface="Yu Gothic UI" panose="020B0500000000000000" pitchFamily="50" charset="-128"/>
                          <a:ea typeface="Yu Gothic UI" panose="020B0500000000000000" pitchFamily="50" charset="-128"/>
                        </a:rPr>
                        <a:t>, </a:t>
                      </a:r>
                      <a:r>
                        <a:rPr kumimoji="1" lang="en-US" altLang="ja-JP" sz="1400" err="1">
                          <a:latin typeface="Yu Gothic UI" panose="020B0500000000000000" pitchFamily="50" charset="-128"/>
                          <a:ea typeface="Yu Gothic UI" panose="020B0500000000000000" pitchFamily="50" charset="-128"/>
                        </a:rPr>
                        <a:t>dohcv</a:t>
                      </a:r>
                      <a:r>
                        <a:rPr kumimoji="1" lang="en-US" altLang="ja-JP" sz="1400">
                          <a:latin typeface="Yu Gothic UI" panose="020B0500000000000000" pitchFamily="50" charset="-128"/>
                          <a:ea typeface="Yu Gothic UI" panose="020B0500000000000000" pitchFamily="50" charset="-128"/>
                        </a:rPr>
                        <a:t>, </a:t>
                      </a:r>
                      <a:r>
                        <a:rPr kumimoji="1" lang="en-US" altLang="ja-JP" sz="1400" err="1">
                          <a:latin typeface="Yu Gothic UI" panose="020B0500000000000000" pitchFamily="50" charset="-128"/>
                          <a:ea typeface="Yu Gothic UI" panose="020B0500000000000000" pitchFamily="50" charset="-128"/>
                        </a:rPr>
                        <a:t>ohcv</a:t>
                      </a:r>
                      <a:r>
                        <a:rPr kumimoji="1" lang="en-US" altLang="ja-JP" sz="1400">
                          <a:latin typeface="Yu Gothic UI" panose="020B0500000000000000" pitchFamily="50" charset="-128"/>
                          <a:ea typeface="Yu Gothic UI" panose="020B0500000000000000" pitchFamily="50" charset="-128"/>
                        </a:rPr>
                        <a:t>, </a:t>
                      </a:r>
                      <a:r>
                        <a:rPr kumimoji="1" lang="en-US" altLang="ja-JP" sz="1400" err="1">
                          <a:latin typeface="Yu Gothic UI" panose="020B0500000000000000" pitchFamily="50" charset="-128"/>
                          <a:ea typeface="Yu Gothic UI" panose="020B0500000000000000" pitchFamily="50" charset="-128"/>
                        </a:rPr>
                        <a:t>ohcf</a:t>
                      </a:r>
                      <a:r>
                        <a:rPr kumimoji="1" lang="en-US" altLang="ja-JP" sz="1400">
                          <a:latin typeface="Yu Gothic UI" panose="020B0500000000000000" pitchFamily="50" charset="-128"/>
                          <a:ea typeface="Yu Gothic UI" panose="020B0500000000000000" pitchFamily="50" charset="-128"/>
                        </a:rPr>
                        <a:t>, </a:t>
                      </a:r>
                      <a:r>
                        <a:rPr kumimoji="1" lang="en-US" altLang="ja-JP" sz="1400" err="1">
                          <a:latin typeface="Yu Gothic UI" panose="020B0500000000000000" pitchFamily="50" charset="-128"/>
                          <a:ea typeface="Yu Gothic UI" panose="020B0500000000000000" pitchFamily="50" charset="-128"/>
                        </a:rPr>
                        <a:t>ohc</a:t>
                      </a:r>
                      <a:r>
                        <a:rPr kumimoji="1" lang="en-US" altLang="ja-JP" sz="1400">
                          <a:latin typeface="Yu Gothic UI" panose="020B0500000000000000" pitchFamily="50" charset="-128"/>
                          <a:ea typeface="Yu Gothic UI" panose="020B0500000000000000" pitchFamily="50" charset="-128"/>
                        </a:rPr>
                        <a:t>. rotor</a:t>
                      </a:r>
                      <a:endParaRPr kumimoji="1" lang="ja-JP" altLang="en-US" sz="1400">
                        <a:latin typeface="Yu Gothic UI" panose="020B0500000000000000" pitchFamily="50" charset="-128"/>
                        <a:ea typeface="Yu Gothic UI" panose="020B0500000000000000" pitchFamily="50" charset="-128"/>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20000"/>
                      </a:srgbClr>
                    </a:solidFill>
                  </a:tcPr>
                </a:tc>
                <a:extLst>
                  <a:ext uri="{0D108BD9-81ED-4DB2-BD59-A6C34878D82A}">
                    <a16:rowId xmlns:a16="http://schemas.microsoft.com/office/drawing/2014/main" val="1345323140"/>
                  </a:ext>
                </a:extLst>
              </a:tr>
              <a:tr h="305217">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en-US" altLang="ja-JP" sz="1400" err="1">
                          <a:latin typeface="Yu Gothic UI" panose="020B0500000000000000" pitchFamily="50" charset="-128"/>
                          <a:ea typeface="Yu Gothic UI" panose="020B0500000000000000" pitchFamily="50" charset="-128"/>
                        </a:rPr>
                        <a:t>num</a:t>
                      </a:r>
                      <a:r>
                        <a:rPr kumimoji="1" lang="en-US" altLang="ja-JP" sz="1400">
                          <a:latin typeface="Yu Gothic UI" panose="020B0500000000000000" pitchFamily="50" charset="-128"/>
                          <a:ea typeface="Yu Gothic UI" panose="020B0500000000000000" pitchFamily="50" charset="-128"/>
                        </a:rPr>
                        <a:t>-of-cylinders</a:t>
                      </a:r>
                      <a:endParaRPr kumimoji="1" lang="ja-JP" altLang="en-US" sz="1400">
                        <a:latin typeface="Yu Gothic UI" panose="020B0500000000000000" pitchFamily="50" charset="-128"/>
                        <a:ea typeface="Yu Gothic UI" panose="020B0500000000000000" pitchFamily="50" charset="-128"/>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ja-JP" altLang="en-US" sz="1400">
                          <a:latin typeface="Yu Gothic UI" panose="020B0500000000000000" pitchFamily="50" charset="-128"/>
                          <a:ea typeface="Yu Gothic UI" panose="020B0500000000000000" pitchFamily="50" charset="-128"/>
                        </a:rPr>
                        <a:t>シリンダー数</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ja-JP" altLang="en-US" sz="1400">
                          <a:latin typeface="Yu Gothic UI" panose="020B0500000000000000" pitchFamily="50" charset="-128"/>
                          <a:ea typeface="Yu Gothic UI" panose="020B0500000000000000" pitchFamily="50" charset="-128"/>
                        </a:rPr>
                        <a:t>テキスト</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en-US" altLang="ja-JP" sz="1400">
                          <a:latin typeface="Yu Gothic UI" panose="020B0500000000000000" pitchFamily="50" charset="-128"/>
                          <a:ea typeface="Yu Gothic UI" panose="020B0500000000000000" pitchFamily="50" charset="-128"/>
                        </a:rPr>
                        <a:t>two, three, four, five, six, eight, twelve</a:t>
                      </a:r>
                      <a:endParaRPr kumimoji="1" lang="ja-JP" altLang="en-US" sz="1400">
                        <a:latin typeface="Yu Gothic UI" panose="020B0500000000000000" pitchFamily="50" charset="-128"/>
                        <a:ea typeface="Yu Gothic UI" panose="020B0500000000000000" pitchFamily="50" charset="-128"/>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extLst>
                  <a:ext uri="{0D108BD9-81ED-4DB2-BD59-A6C34878D82A}">
                    <a16:rowId xmlns:a16="http://schemas.microsoft.com/office/drawing/2014/main" val="3023955185"/>
                  </a:ext>
                </a:extLst>
              </a:tr>
              <a:tr h="305217">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en-US" altLang="ja-JP" sz="1400">
                          <a:latin typeface="Yu Gothic UI" panose="020B0500000000000000" pitchFamily="50" charset="-128"/>
                          <a:ea typeface="Yu Gothic UI" panose="020B0500000000000000" pitchFamily="50" charset="-128"/>
                        </a:rPr>
                        <a:t>horsepower</a:t>
                      </a:r>
                      <a:endParaRPr kumimoji="1" lang="ja-JP" altLang="en-US" sz="1400">
                        <a:latin typeface="Yu Gothic UI" panose="020B0500000000000000" pitchFamily="50" charset="-128"/>
                        <a:ea typeface="Yu Gothic UI" panose="020B0500000000000000" pitchFamily="50" charset="-128"/>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20000"/>
                      </a:srgbClr>
                    </a:solidFill>
                  </a:tcPr>
                </a:tc>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ja-JP" altLang="en-US" sz="1400">
                          <a:latin typeface="Yu Gothic UI" panose="020B0500000000000000" pitchFamily="50" charset="-128"/>
                          <a:ea typeface="Yu Gothic UI" panose="020B0500000000000000" pitchFamily="50" charset="-128"/>
                        </a:rPr>
                        <a:t>馬力</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20000"/>
                      </a:srgbClr>
                    </a:solidFill>
                  </a:tcPr>
                </a:tc>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ja-JP" altLang="en-US" sz="1400">
                          <a:latin typeface="Yu Gothic UI" panose="020B0500000000000000" pitchFamily="50" charset="-128"/>
                          <a:ea typeface="Yu Gothic UI" panose="020B0500000000000000" pitchFamily="50" charset="-128"/>
                        </a:rPr>
                        <a:t>数値</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20000"/>
                      </a:srgbClr>
                    </a:solidFill>
                  </a:tcPr>
                </a:tc>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en-US" altLang="ja-JP" sz="1400">
                          <a:latin typeface="Yu Gothic UI" panose="020B0500000000000000" pitchFamily="50" charset="-128"/>
                          <a:ea typeface="Yu Gothic UI" panose="020B0500000000000000" pitchFamily="50" charset="-128"/>
                        </a:rPr>
                        <a:t>111, 154, 121, </a:t>
                      </a:r>
                      <a:r>
                        <a:rPr kumimoji="1" lang="en-US" altLang="ja-JP" sz="1400" err="1">
                          <a:latin typeface="Yu Gothic UI" panose="020B0500000000000000" pitchFamily="50" charset="-128"/>
                          <a:ea typeface="Yu Gothic UI" panose="020B0500000000000000" pitchFamily="50" charset="-128"/>
                        </a:rPr>
                        <a:t>etc</a:t>
                      </a:r>
                      <a:endParaRPr kumimoji="1" lang="ja-JP" altLang="en-US" sz="1400">
                        <a:latin typeface="Yu Gothic UI" panose="020B0500000000000000" pitchFamily="50" charset="-128"/>
                        <a:ea typeface="Yu Gothic UI" panose="020B0500000000000000" pitchFamily="50" charset="-128"/>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20000"/>
                      </a:srgbClr>
                    </a:solidFill>
                  </a:tcPr>
                </a:tc>
                <a:extLst>
                  <a:ext uri="{0D108BD9-81ED-4DB2-BD59-A6C34878D82A}">
                    <a16:rowId xmlns:a16="http://schemas.microsoft.com/office/drawing/2014/main" val="2279551396"/>
                  </a:ext>
                </a:extLst>
              </a:tr>
              <a:tr h="305217">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en-US" altLang="ja-JP" sz="1400">
                          <a:latin typeface="Yu Gothic UI" panose="020B0500000000000000" pitchFamily="50" charset="-128"/>
                          <a:ea typeface="Yu Gothic UI" panose="020B0500000000000000" pitchFamily="50" charset="-128"/>
                        </a:rPr>
                        <a:t>peak-rpm</a:t>
                      </a:r>
                      <a:endParaRPr kumimoji="1" lang="ja-JP" altLang="en-US" sz="1400">
                        <a:latin typeface="Yu Gothic UI" panose="020B0500000000000000" pitchFamily="50" charset="-128"/>
                        <a:ea typeface="Yu Gothic UI" panose="020B0500000000000000" pitchFamily="50" charset="-128"/>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ja-JP" altLang="en-US" sz="1400">
                          <a:latin typeface="Yu Gothic UI" panose="020B0500000000000000" pitchFamily="50" charset="-128"/>
                          <a:ea typeface="Yu Gothic UI" panose="020B0500000000000000" pitchFamily="50" charset="-128"/>
                        </a:rPr>
                        <a:t>ピーク回転数</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ja-JP" altLang="en-US" sz="1400">
                          <a:latin typeface="Yu Gothic UI" panose="020B0500000000000000" pitchFamily="50" charset="-128"/>
                          <a:ea typeface="Yu Gothic UI" panose="020B0500000000000000" pitchFamily="50" charset="-128"/>
                        </a:rPr>
                        <a:t>数値</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en-US" altLang="ja-JP" sz="1400">
                          <a:latin typeface="Yu Gothic UI" panose="020B0500000000000000" pitchFamily="50" charset="-128"/>
                          <a:ea typeface="Yu Gothic UI" panose="020B0500000000000000" pitchFamily="50" charset="-128"/>
                        </a:rPr>
                        <a:t>5000, 5500, 5400, </a:t>
                      </a:r>
                      <a:r>
                        <a:rPr kumimoji="1" lang="en-US" altLang="ja-JP" sz="1400" err="1">
                          <a:latin typeface="Yu Gothic UI" panose="020B0500000000000000" pitchFamily="50" charset="-128"/>
                          <a:ea typeface="Yu Gothic UI" panose="020B0500000000000000" pitchFamily="50" charset="-128"/>
                        </a:rPr>
                        <a:t>etc</a:t>
                      </a:r>
                      <a:endParaRPr kumimoji="1" lang="ja-JP" altLang="en-US" sz="1400">
                        <a:latin typeface="Yu Gothic UI" panose="020B0500000000000000" pitchFamily="50" charset="-128"/>
                        <a:ea typeface="Yu Gothic UI" panose="020B0500000000000000" pitchFamily="50" charset="-128"/>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extLst>
                  <a:ext uri="{0D108BD9-81ED-4DB2-BD59-A6C34878D82A}">
                    <a16:rowId xmlns:a16="http://schemas.microsoft.com/office/drawing/2014/main" val="1262736582"/>
                  </a:ext>
                </a:extLst>
              </a:tr>
              <a:tr h="305217">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en-US" altLang="ja-JP" sz="1400">
                          <a:latin typeface="Yu Gothic UI" panose="020B0500000000000000" pitchFamily="50" charset="-128"/>
                          <a:ea typeface="Yu Gothic UI" panose="020B0500000000000000" pitchFamily="50" charset="-128"/>
                        </a:rPr>
                        <a:t>city-mpg, highway-mpg</a:t>
                      </a:r>
                      <a:endParaRPr kumimoji="1" lang="ja-JP" altLang="en-US" sz="1400">
                        <a:latin typeface="Yu Gothic UI" panose="020B0500000000000000" pitchFamily="50" charset="-128"/>
                        <a:ea typeface="Yu Gothic UI" panose="020B0500000000000000" pitchFamily="50" charset="-128"/>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20000"/>
                      </a:srgbClr>
                    </a:solidFill>
                  </a:tcPr>
                </a:tc>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ja-JP" altLang="en-US" sz="1400">
                          <a:latin typeface="Yu Gothic UI" panose="020B0500000000000000" pitchFamily="50" charset="-128"/>
                          <a:ea typeface="Yu Gothic UI" panose="020B0500000000000000" pitchFamily="50" charset="-128"/>
                        </a:rPr>
                        <a:t>市街地・高速道路燃費</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20000"/>
                      </a:srgbClr>
                    </a:solidFill>
                  </a:tcPr>
                </a:tc>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ja-JP" altLang="en-US" sz="1400">
                          <a:latin typeface="Yu Gothic UI" panose="020B0500000000000000" pitchFamily="50" charset="-128"/>
                          <a:ea typeface="Yu Gothic UI" panose="020B0500000000000000" pitchFamily="50" charset="-128"/>
                        </a:rPr>
                        <a:t>数値</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20000"/>
                      </a:srgbClr>
                    </a:solidFill>
                  </a:tcPr>
                </a:tc>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en-US" altLang="ja-JP" sz="1400">
                          <a:latin typeface="Yu Gothic UI" panose="020B0500000000000000" pitchFamily="50" charset="-128"/>
                          <a:ea typeface="Yu Gothic UI" panose="020B0500000000000000" pitchFamily="50" charset="-128"/>
                        </a:rPr>
                        <a:t>21, 19, 24, </a:t>
                      </a:r>
                      <a:r>
                        <a:rPr kumimoji="1" lang="en-US" altLang="ja-JP" sz="1400" err="1">
                          <a:latin typeface="Yu Gothic UI" panose="020B0500000000000000" pitchFamily="50" charset="-128"/>
                          <a:ea typeface="Yu Gothic UI" panose="020B0500000000000000" pitchFamily="50" charset="-128"/>
                        </a:rPr>
                        <a:t>etc</a:t>
                      </a:r>
                      <a:endParaRPr kumimoji="1" lang="ja-JP" altLang="en-US" sz="1400">
                        <a:latin typeface="Yu Gothic UI" panose="020B0500000000000000" pitchFamily="50" charset="-128"/>
                        <a:ea typeface="Yu Gothic UI" panose="020B0500000000000000" pitchFamily="50" charset="-128"/>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20000"/>
                      </a:srgbClr>
                    </a:solidFill>
                  </a:tcPr>
                </a:tc>
                <a:extLst>
                  <a:ext uri="{0D108BD9-81ED-4DB2-BD59-A6C34878D82A}">
                    <a16:rowId xmlns:a16="http://schemas.microsoft.com/office/drawing/2014/main" val="2832255053"/>
                  </a:ext>
                </a:extLst>
              </a:tr>
              <a:tr h="305217">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en-US" altLang="ja-JP" sz="1400" b="1">
                          <a:solidFill>
                            <a:srgbClr val="FF0000"/>
                          </a:solidFill>
                          <a:latin typeface="Yu Gothic UI" panose="020B0500000000000000" pitchFamily="50" charset="-128"/>
                          <a:ea typeface="Yu Gothic UI" panose="020B0500000000000000" pitchFamily="50" charset="-128"/>
                        </a:rPr>
                        <a:t>price</a:t>
                      </a:r>
                      <a:endParaRPr kumimoji="1" lang="ja-JP" altLang="en-US" sz="1400" b="1">
                        <a:solidFill>
                          <a:srgbClr val="FF0000"/>
                        </a:solidFill>
                        <a:latin typeface="Yu Gothic UI" panose="020B0500000000000000" pitchFamily="50" charset="-128"/>
                        <a:ea typeface="Yu Gothic UI" panose="020B0500000000000000" pitchFamily="50" charset="-128"/>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ja-JP" altLang="en-US" sz="1400" b="0">
                          <a:solidFill>
                            <a:schemeClr val="tx1"/>
                          </a:solidFill>
                          <a:latin typeface="Yu Gothic UI" panose="020B0500000000000000" pitchFamily="50" charset="-128"/>
                          <a:ea typeface="Yu Gothic UI" panose="020B0500000000000000" pitchFamily="50" charset="-128"/>
                        </a:rPr>
                        <a:t>価格</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ja-JP" altLang="en-US" sz="1400">
                          <a:latin typeface="Yu Gothic UI" panose="020B0500000000000000" pitchFamily="50" charset="-128"/>
                          <a:ea typeface="Yu Gothic UI" panose="020B0500000000000000" pitchFamily="50" charset="-128"/>
                        </a:rPr>
                        <a:t>数値</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932742" rtl="0" eaLnBrk="1" latinLnBrk="0" hangingPunct="1">
                        <a:defRPr sz="1800" kern="1200">
                          <a:solidFill>
                            <a:schemeClr val="dk1"/>
                          </a:solidFill>
                          <a:latin typeface="Yu Gothic UI"/>
                          <a:ea typeface="Yu Gothic UI"/>
                        </a:defRPr>
                      </a:lvl1pPr>
                      <a:lvl2pPr marL="466371" algn="l" defTabSz="932742" rtl="0" eaLnBrk="1" latinLnBrk="0" hangingPunct="1">
                        <a:defRPr sz="1800" kern="1200">
                          <a:solidFill>
                            <a:schemeClr val="dk1"/>
                          </a:solidFill>
                          <a:latin typeface="Yu Gothic UI"/>
                          <a:ea typeface="Yu Gothic UI"/>
                        </a:defRPr>
                      </a:lvl2pPr>
                      <a:lvl3pPr marL="932742" algn="l" defTabSz="932742" rtl="0" eaLnBrk="1" latinLnBrk="0" hangingPunct="1">
                        <a:defRPr sz="1800" kern="1200">
                          <a:solidFill>
                            <a:schemeClr val="dk1"/>
                          </a:solidFill>
                          <a:latin typeface="Yu Gothic UI"/>
                          <a:ea typeface="Yu Gothic UI"/>
                        </a:defRPr>
                      </a:lvl3pPr>
                      <a:lvl4pPr marL="1399113" algn="l" defTabSz="932742" rtl="0" eaLnBrk="1" latinLnBrk="0" hangingPunct="1">
                        <a:defRPr sz="1800" kern="1200">
                          <a:solidFill>
                            <a:schemeClr val="dk1"/>
                          </a:solidFill>
                          <a:latin typeface="Yu Gothic UI"/>
                          <a:ea typeface="Yu Gothic UI"/>
                        </a:defRPr>
                      </a:lvl4pPr>
                      <a:lvl5pPr marL="1865484" algn="l" defTabSz="932742" rtl="0" eaLnBrk="1" latinLnBrk="0" hangingPunct="1">
                        <a:defRPr sz="1800" kern="1200">
                          <a:solidFill>
                            <a:schemeClr val="dk1"/>
                          </a:solidFill>
                          <a:latin typeface="Yu Gothic UI"/>
                          <a:ea typeface="Yu Gothic UI"/>
                        </a:defRPr>
                      </a:lvl5pPr>
                      <a:lvl6pPr marL="2331856" algn="l" defTabSz="932742" rtl="0" eaLnBrk="1" latinLnBrk="0" hangingPunct="1">
                        <a:defRPr sz="1800" kern="1200">
                          <a:solidFill>
                            <a:schemeClr val="dk1"/>
                          </a:solidFill>
                          <a:latin typeface="Yu Gothic UI"/>
                          <a:ea typeface="Yu Gothic UI"/>
                        </a:defRPr>
                      </a:lvl6pPr>
                      <a:lvl7pPr marL="2798226" algn="l" defTabSz="932742" rtl="0" eaLnBrk="1" latinLnBrk="0" hangingPunct="1">
                        <a:defRPr sz="1800" kern="1200">
                          <a:solidFill>
                            <a:schemeClr val="dk1"/>
                          </a:solidFill>
                          <a:latin typeface="Yu Gothic UI"/>
                          <a:ea typeface="Yu Gothic UI"/>
                        </a:defRPr>
                      </a:lvl7pPr>
                      <a:lvl8pPr marL="3264597" algn="l" defTabSz="932742" rtl="0" eaLnBrk="1" latinLnBrk="0" hangingPunct="1">
                        <a:defRPr sz="1800" kern="1200">
                          <a:solidFill>
                            <a:schemeClr val="dk1"/>
                          </a:solidFill>
                          <a:latin typeface="Yu Gothic UI"/>
                          <a:ea typeface="Yu Gothic UI"/>
                        </a:defRPr>
                      </a:lvl8pPr>
                      <a:lvl9pPr marL="3730969" algn="l" defTabSz="932742" rtl="0" eaLnBrk="1" latinLnBrk="0" hangingPunct="1">
                        <a:defRPr sz="1800" kern="1200">
                          <a:solidFill>
                            <a:schemeClr val="dk1"/>
                          </a:solidFill>
                          <a:latin typeface="Yu Gothic UI"/>
                          <a:ea typeface="Yu Gothic UI"/>
                        </a:defRPr>
                      </a:lvl9pPr>
                    </a:lstStyle>
                    <a:p>
                      <a:r>
                        <a:rPr kumimoji="1" lang="en-US" altLang="ja-JP" sz="1400" dirty="0">
                          <a:latin typeface="Yu Gothic UI" panose="020B0500000000000000" pitchFamily="50" charset="-128"/>
                          <a:ea typeface="Yu Gothic UI" panose="020B0500000000000000" pitchFamily="50" charset="-128"/>
                        </a:rPr>
                        <a:t>13495, 16500, 23875, </a:t>
                      </a:r>
                      <a:r>
                        <a:rPr kumimoji="1" lang="en-US" altLang="ja-JP" sz="1400" dirty="0" err="1">
                          <a:latin typeface="Yu Gothic UI" panose="020B0500000000000000" pitchFamily="50" charset="-128"/>
                          <a:ea typeface="Yu Gothic UI" panose="020B0500000000000000" pitchFamily="50" charset="-128"/>
                        </a:rPr>
                        <a:t>etc</a:t>
                      </a:r>
                      <a:endParaRPr kumimoji="1" lang="ja-JP" altLang="en-US" sz="1400">
                        <a:latin typeface="Yu Gothic UI" panose="020B0500000000000000" pitchFamily="50" charset="-128"/>
                        <a:ea typeface="Yu Gothic UI" panose="020B0500000000000000" pitchFamily="50" charset="-128"/>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extLst>
                  <a:ext uri="{0D108BD9-81ED-4DB2-BD59-A6C34878D82A}">
                    <a16:rowId xmlns:a16="http://schemas.microsoft.com/office/drawing/2014/main" val="3649137582"/>
                  </a:ext>
                </a:extLst>
              </a:tr>
            </a:tbl>
          </a:graphicData>
        </a:graphic>
      </p:graphicFrame>
      <p:sp>
        <p:nvSpPr>
          <p:cNvPr id="9" name="テキスト ボックス 4">
            <a:extLst>
              <a:ext uri="{FF2B5EF4-FFF2-40B4-BE49-F238E27FC236}">
                <a16:creationId xmlns:a16="http://schemas.microsoft.com/office/drawing/2014/main" id="{9510F707-0CC7-C14F-B1F9-BD520F235F96}"/>
              </a:ext>
            </a:extLst>
          </p:cNvPr>
          <p:cNvSpPr txBox="1"/>
          <p:nvPr/>
        </p:nvSpPr>
        <p:spPr>
          <a:xfrm>
            <a:off x="427037" y="1095998"/>
            <a:ext cx="9525000" cy="572464"/>
          </a:xfrm>
          <a:prstGeom prst="rect">
            <a:avLst/>
          </a:prstGeom>
          <a:noFill/>
        </p:spPr>
        <p:txBody>
          <a:bodyPr wrap="square" lIns="182880" tIns="146304" rIns="182880" bIns="146304" rtlCol="0">
            <a:spAutoFit/>
          </a:bodyPr>
          <a:lstStyle/>
          <a:p>
            <a:pPr defTabSz="932742">
              <a:lnSpc>
                <a:spcPct val="90000"/>
              </a:lnSpc>
              <a:spcAft>
                <a:spcPts val="600"/>
              </a:spcAft>
            </a:pPr>
            <a:r>
              <a:rPr kumimoji="1" lang="ja-JP" altLang="en-US" sz="2000">
                <a:latin typeface="Yu Gothic UI" panose="020B0500000000000000" pitchFamily="50" charset="-128"/>
                <a:ea typeface="Yu Gothic UI" panose="020B0500000000000000" pitchFamily="50" charset="-128"/>
              </a:rPr>
              <a:t>自動車の価格予測に使用するデータ項目の</a:t>
            </a:r>
            <a:r>
              <a:rPr kumimoji="1" lang="ja-JP" altLang="en-US" sz="2000" b="1" u="sng">
                <a:latin typeface="Yu Gothic UI" panose="020B0500000000000000" pitchFamily="50" charset="-128"/>
                <a:ea typeface="Yu Gothic UI" panose="020B0500000000000000" pitchFamily="50" charset="-128"/>
              </a:rPr>
              <a:t>一部</a:t>
            </a:r>
            <a:r>
              <a:rPr kumimoji="1" lang="ja-JP" altLang="en-US" sz="2000">
                <a:latin typeface="Yu Gothic UI" panose="020B0500000000000000" pitchFamily="50" charset="-128"/>
                <a:ea typeface="Yu Gothic UI" panose="020B0500000000000000" pitchFamily="50" charset="-128"/>
              </a:rPr>
              <a:t>です。</a:t>
            </a:r>
          </a:p>
        </p:txBody>
      </p:sp>
      <p:sp>
        <p:nvSpPr>
          <p:cNvPr id="10" name="吹き出し: 角を丸めた四角形 5">
            <a:extLst>
              <a:ext uri="{FF2B5EF4-FFF2-40B4-BE49-F238E27FC236}">
                <a16:creationId xmlns:a16="http://schemas.microsoft.com/office/drawing/2014/main" id="{ECF8984E-8E96-6240-963F-5E6EF986E105}"/>
              </a:ext>
            </a:extLst>
          </p:cNvPr>
          <p:cNvSpPr/>
          <p:nvPr/>
        </p:nvSpPr>
        <p:spPr bwMode="auto">
          <a:xfrm>
            <a:off x="1392808" y="6178871"/>
            <a:ext cx="914400" cy="373063"/>
          </a:xfrm>
          <a:prstGeom prst="wedgeRoundRectCallout">
            <a:avLst>
              <a:gd name="adj1" fmla="val -62500"/>
              <a:gd name="adj2" fmla="val 6093"/>
              <a:gd name="adj3" fmla="val 16667"/>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1" lang="ja-JP" altLang="en-US" sz="1400" b="0" i="0" u="none" strike="noStrike" kern="0" cap="none" spc="0" normalizeH="0" baseline="0" noProof="0">
                <a:ln>
                  <a:noFill/>
                </a:ln>
                <a:solidFill>
                  <a:srgbClr val="FFFFFF"/>
                </a:solidFill>
                <a:effectLst/>
                <a:uLnTx/>
                <a:uFillTx/>
                <a:latin typeface="Yu Gothic UI" panose="020B0500000000000000" pitchFamily="50" charset="-128"/>
                <a:ea typeface="Yu Gothic UI" panose="020B0500000000000000" pitchFamily="50" charset="-128"/>
                <a:cs typeface="Segoe UI" pitchFamily="34" charset="0"/>
              </a:rPr>
              <a:t>予測対象</a:t>
            </a:r>
          </a:p>
        </p:txBody>
      </p:sp>
    </p:spTree>
    <p:extLst>
      <p:ext uri="{BB962C8B-B14F-4D97-AF65-F5344CB8AC3E}">
        <p14:creationId xmlns:p14="http://schemas.microsoft.com/office/powerpoint/2010/main" val="1005914028"/>
      </p:ext>
    </p:extLst>
  </p:cSld>
  <p:clrMapOvr>
    <a:masterClrMapping/>
  </p:clrMapOvr>
  <p:transition>
    <p:fade/>
  </p:transition>
</p:sld>
</file>

<file path=ppt/theme/theme1.xml><?xml version="1.0" encoding="utf-8"?>
<a:theme xmlns:a="http://schemas.openxmlformats.org/drawingml/2006/main" name="9-51008_Machine_Learning_AI_&amp;_Data_Science_Conference_Fall_2018_Template">
  <a:themeElements>
    <a:clrScheme name="Custom 2">
      <a:dk1>
        <a:srgbClr val="1A1A1A"/>
      </a:dk1>
      <a:lt1>
        <a:srgbClr val="FFFFFF"/>
      </a:lt1>
      <a:dk2>
        <a:srgbClr val="0D0D0D"/>
      </a:dk2>
      <a:lt2>
        <a:srgbClr val="E6E6E6"/>
      </a:lt2>
      <a:accent1>
        <a:srgbClr val="A80000"/>
      </a:accent1>
      <a:accent2>
        <a:srgbClr val="505050"/>
      </a:accent2>
      <a:accent3>
        <a:srgbClr val="737373"/>
      </a:accent3>
      <a:accent4>
        <a:srgbClr val="002050"/>
      </a:accent4>
      <a:accent5>
        <a:srgbClr val="D83B01"/>
      </a:accent5>
      <a:accent6>
        <a:srgbClr val="D2D2D2"/>
      </a:accent6>
      <a:hlink>
        <a:srgbClr val="0078D7"/>
      </a:hlink>
      <a:folHlink>
        <a:srgbClr val="0078D7"/>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ln>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0">
          <a:scrgbClr r="0" g="0" b="0"/>
        </a:lnRef>
        <a:fillRef idx="0">
          <a:scrgbClr r="0" g="0" b="0"/>
        </a:fillRef>
        <a:effectRef idx="0">
          <a:scrgbClr r="0" g="0" b="0"/>
        </a:effectRef>
        <a:fontRef idx="minor">
          <a:schemeClr val="lt1"/>
        </a:fontRef>
      </a:style>
    </a:spDef>
    <a:lnDef>
      <a:spPr>
        <a:ln>
          <a:solidFill>
            <a:schemeClr val="bg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2C0C7203-2919-6644-A211-3ECFEE1E3458}" vid="{1F85920E-FBFE-D249-B253-65167FBE5859}"/>
    </a:ext>
  </a:extLst>
</a:theme>
</file>

<file path=ppt/theme/theme10.xml><?xml version="1.0" encoding="utf-8"?>
<a:theme xmlns:a="http://schemas.openxmlformats.org/drawingml/2006/main" name="3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7A738DDF-EF2E-41FA-9228-B2E944E70D9C}" vid="{C5A588B5-CA04-40F0-8170-DE3B1CFBB902}"/>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50112_Microsoft_Data_Insights_Summit_Template">
  <a:themeElements>
    <a:clrScheme name="Microsoft Data Insights Summit">
      <a:dk1>
        <a:srgbClr val="353535"/>
      </a:dk1>
      <a:lt1>
        <a:srgbClr val="FFFFFF"/>
      </a:lt1>
      <a:dk2>
        <a:srgbClr val="0078D7"/>
      </a:dk2>
      <a:lt2>
        <a:srgbClr val="E6E6E6"/>
      </a:lt2>
      <a:accent1>
        <a:srgbClr val="0078D7"/>
      </a:accent1>
      <a:accent2>
        <a:srgbClr val="00B294"/>
      </a:accent2>
      <a:accent3>
        <a:srgbClr val="00188F"/>
      </a:accent3>
      <a:accent4>
        <a:srgbClr val="00205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ata_Insights_Summit_16x9_Template.potx" id="{2B47C538-BD25-4370-8584-9EC8A602D77E}" vid="{8994BEC7-3457-4D8D-8314-E918DBF5A28D}"/>
    </a:ext>
  </a:extLst>
</a:theme>
</file>

<file path=ppt/theme/theme3.xml><?xml version="1.0" encoding="utf-8"?>
<a:theme xmlns:a="http://schemas.openxmlformats.org/drawingml/2006/main" name="MSVID_White_16x9_2012-08-18">
  <a:themeElements>
    <a:clrScheme name="CustomColor1">
      <a:dk1>
        <a:srgbClr val="505050"/>
      </a:dk1>
      <a:lt1>
        <a:srgbClr val="FFFFFF"/>
      </a:lt1>
      <a:dk2>
        <a:srgbClr val="0072C6"/>
      </a:dk2>
      <a:lt2>
        <a:srgbClr val="00BCF2"/>
      </a:lt2>
      <a:accent1>
        <a:srgbClr val="00188F"/>
      </a:accent1>
      <a:accent2>
        <a:srgbClr val="E81123"/>
      </a:accent2>
      <a:accent3>
        <a:srgbClr val="0072C6"/>
      </a:accent3>
      <a:accent4>
        <a:srgbClr val="007233"/>
      </a:accent4>
      <a:accent5>
        <a:srgbClr val="55D455"/>
      </a:accent5>
      <a:accent6>
        <a:srgbClr val="FFB900"/>
      </a:accent6>
      <a:hlink>
        <a:srgbClr val="0072C6"/>
      </a:hlink>
      <a:folHlink>
        <a:srgbClr val="0072C6"/>
      </a:folHlink>
    </a:clrScheme>
    <a:fontScheme name="ユーザー定義 9">
      <a:majorFont>
        <a:latin typeface="Yu Gothic UI Light"/>
        <a:ea typeface="Yu Gothic UI Light"/>
        <a:cs typeface=""/>
      </a:majorFont>
      <a:minorFont>
        <a:latin typeface="Yu Gothic UI"/>
        <a:ea typeface="Yu Gothic UI"/>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 title goes here.pptx" id="{47105C32-0119-4F98-8785-53480146225F}" vid="{8C1C58F9-E135-4E7B-BCB9-4656C4F81DA9}"/>
    </a:ext>
  </a:extLst>
</a:theme>
</file>

<file path=ppt/theme/theme4.xml><?xml version="1.0" encoding="utf-8"?>
<a:theme xmlns:a="http://schemas.openxmlformats.org/drawingml/2006/main" name="2_9-51008_Machine_Learning_AI_&amp;_Data_Science_Conference_Fall_2018_Template">
  <a:themeElements>
    <a:clrScheme name="Custom 2">
      <a:dk1>
        <a:srgbClr val="1A1A1A"/>
      </a:dk1>
      <a:lt1>
        <a:srgbClr val="FFFFFF"/>
      </a:lt1>
      <a:dk2>
        <a:srgbClr val="0D0D0D"/>
      </a:dk2>
      <a:lt2>
        <a:srgbClr val="E6E6E6"/>
      </a:lt2>
      <a:accent1>
        <a:srgbClr val="A80000"/>
      </a:accent1>
      <a:accent2>
        <a:srgbClr val="505050"/>
      </a:accent2>
      <a:accent3>
        <a:srgbClr val="737373"/>
      </a:accent3>
      <a:accent4>
        <a:srgbClr val="002050"/>
      </a:accent4>
      <a:accent5>
        <a:srgbClr val="D83B01"/>
      </a:accent5>
      <a:accent6>
        <a:srgbClr val="D2D2D2"/>
      </a:accent6>
      <a:hlink>
        <a:srgbClr val="0078D7"/>
      </a:hlink>
      <a:folHlink>
        <a:srgbClr val="0078D7"/>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ln>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0">
          <a:scrgbClr r="0" g="0" b="0"/>
        </a:lnRef>
        <a:fillRef idx="0">
          <a:scrgbClr r="0" g="0" b="0"/>
        </a:fillRef>
        <a:effectRef idx="0">
          <a:scrgbClr r="0" g="0" b="0"/>
        </a:effectRef>
        <a:fontRef idx="minor">
          <a:schemeClr val="lt1"/>
        </a:fontRef>
      </a:style>
    </a:spDef>
    <a:lnDef>
      <a:spPr>
        <a:ln>
          <a:solidFill>
            <a:schemeClr val="bg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F4161C4C-DB1D-0545-87E1-77D0375629AE}" vid="{5CF05A5F-0571-834B-B2F0-07E1537161EC}"/>
    </a:ext>
  </a:extLst>
</a:theme>
</file>

<file path=ppt/theme/theme5.xml><?xml version="1.0" encoding="utf-8"?>
<a:theme xmlns:a="http://schemas.openxmlformats.org/drawingml/2006/main" name="Default Theme">
  <a:themeElements>
    <a:clrScheme name="MS Brand - White with blue accents">
      <a:dk1>
        <a:srgbClr val="505050"/>
      </a:dk1>
      <a:lt1>
        <a:srgbClr val="FFFFFF"/>
      </a:lt1>
      <a:dk2>
        <a:srgbClr val="0072C6"/>
      </a:dk2>
      <a:lt2>
        <a:srgbClr val="00BCF2"/>
      </a:lt2>
      <a:accent1>
        <a:srgbClr val="002050"/>
      </a:accent1>
      <a:accent2>
        <a:srgbClr val="B4009E"/>
      </a:accent2>
      <a:accent3>
        <a:srgbClr val="0072C6"/>
      </a:accent3>
      <a:accent4>
        <a:srgbClr val="008272"/>
      </a:accent4>
      <a:accent5>
        <a:srgbClr val="4668C5"/>
      </a:accent5>
      <a:accent6>
        <a:srgbClr val="68217A"/>
      </a:accent6>
      <a:hlink>
        <a:srgbClr val="0072C6"/>
      </a:hlink>
      <a:folHlink>
        <a:srgbClr val="0072C6"/>
      </a:folHlink>
    </a:clrScheme>
    <a:fontScheme name="ユーザー定義 3">
      <a:majorFont>
        <a:latin typeface="Segoe UI"/>
        <a:ea typeface="メイリオ"/>
        <a:cs typeface=""/>
      </a:majorFont>
      <a:minorFont>
        <a:latin typeface="Segoe UI"/>
        <a:ea typeface="メイリオ"/>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8575">
          <a:solidFill>
            <a:srgbClr val="FF0000"/>
          </a:solid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kumimoji="1"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28575">
          <a:solidFill>
            <a:srgbClr val="FF0000"/>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solidFill>
          <a:srgbClr val="F8F8F8">
            <a:alpha val="80000"/>
          </a:srgbClr>
        </a:solidFill>
      </a:spPr>
      <a:bodyPr wrap="square" rtlCol="0">
        <a:noAutofit/>
      </a:bodyPr>
      <a:lstStyle>
        <a:defPPr>
          <a:defRPr sz="1000" dirty="0" smtClean="0">
            <a:solidFill>
              <a:prstClr val="black"/>
            </a:solidFill>
            <a:latin typeface="メイリオ" panose="020B0604030504040204" pitchFamily="50" charset="-128"/>
            <a:ea typeface="メイリオ" panose="020B0604030504040204" pitchFamily="50" charset="-128"/>
          </a:defRPr>
        </a:defPPr>
      </a:lstStyle>
    </a:txDef>
  </a:objectDefaults>
  <a:extraClrSchemeLst/>
  <a:extLst>
    <a:ext uri="{05A4C25C-085E-4340-85A3-A5531E510DB2}">
      <thm15:themeFamily xmlns:thm15="http://schemas.microsoft.com/office/thememl/2012/main" name="blank.pptx[読み取り専用]" id="{384681B4-FCCA-4A9A-A7B2-6C91AEBE40CA}" vid="{7BA4A832-7D5D-46D7-AC60-60A6417113F4}"/>
    </a:ext>
  </a:extLst>
</a:theme>
</file>

<file path=ppt/theme/theme6.xml><?xml version="1.0" encoding="utf-8"?>
<a:theme xmlns:a="http://schemas.openxmlformats.org/drawingml/2006/main" name="2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7A738DDF-EF2E-41FA-9228-B2E944E70D9C}" vid="{C5A588B5-CA04-40F0-8170-DE3B1CFBB902}"/>
    </a:ext>
  </a:extLst>
</a:theme>
</file>

<file path=ppt/theme/theme7.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Corenote_Template.potx" id="{527209B2-738B-4B01-9D48-27F40AE5D181}" vid="{411C5D06-51D1-4EE9-8DBE-A140AC65511D}"/>
    </a:ext>
  </a:extLst>
</a:theme>
</file>

<file path=ppt/theme/theme8.xml><?xml version="1.0" encoding="utf-8"?>
<a:theme xmlns:a="http://schemas.openxmlformats.org/drawingml/2006/main" name="1_9-51008_Machine_Learning_AI_&amp;_Data_Science_Conference_Fall_2018_Template">
  <a:themeElements>
    <a:clrScheme name="Custom 2">
      <a:dk1>
        <a:srgbClr val="1A1A1A"/>
      </a:dk1>
      <a:lt1>
        <a:srgbClr val="FFFFFF"/>
      </a:lt1>
      <a:dk2>
        <a:srgbClr val="0D0D0D"/>
      </a:dk2>
      <a:lt2>
        <a:srgbClr val="E6E6E6"/>
      </a:lt2>
      <a:accent1>
        <a:srgbClr val="A80000"/>
      </a:accent1>
      <a:accent2>
        <a:srgbClr val="505050"/>
      </a:accent2>
      <a:accent3>
        <a:srgbClr val="737373"/>
      </a:accent3>
      <a:accent4>
        <a:srgbClr val="002050"/>
      </a:accent4>
      <a:accent5>
        <a:srgbClr val="D83B01"/>
      </a:accent5>
      <a:accent6>
        <a:srgbClr val="D2D2D2"/>
      </a:accent6>
      <a:hlink>
        <a:srgbClr val="0078D7"/>
      </a:hlink>
      <a:folHlink>
        <a:srgbClr val="0078D7"/>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ln>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0">
          <a:scrgbClr r="0" g="0" b="0"/>
        </a:lnRef>
        <a:fillRef idx="0">
          <a:scrgbClr r="0" g="0" b="0"/>
        </a:fillRef>
        <a:effectRef idx="0">
          <a:scrgbClr r="0" g="0" b="0"/>
        </a:effectRef>
        <a:fontRef idx="minor">
          <a:schemeClr val="lt1"/>
        </a:fontRef>
      </a:style>
    </a:spDef>
    <a:lnDef>
      <a:spPr>
        <a:ln>
          <a:solidFill>
            <a:schemeClr val="bg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2C0C7203-2919-6644-A211-3ECFEE1E3458}" vid="{1F85920E-FBFE-D249-B253-65167FBE5859}"/>
    </a:ext>
  </a:extLst>
</a:theme>
</file>

<file path=ppt/theme/theme9.xml><?xml version="1.0" encoding="utf-8"?>
<a:theme xmlns:a="http://schemas.openxmlformats.org/drawingml/2006/main" name="1_MSVID_White_16x9_2012-08-18">
  <a:themeElements>
    <a:clrScheme name="CustomColor1">
      <a:dk1>
        <a:srgbClr val="505050"/>
      </a:dk1>
      <a:lt1>
        <a:srgbClr val="FFFFFF"/>
      </a:lt1>
      <a:dk2>
        <a:srgbClr val="0072C6"/>
      </a:dk2>
      <a:lt2>
        <a:srgbClr val="00BCF2"/>
      </a:lt2>
      <a:accent1>
        <a:srgbClr val="00188F"/>
      </a:accent1>
      <a:accent2>
        <a:srgbClr val="E81123"/>
      </a:accent2>
      <a:accent3>
        <a:srgbClr val="0072C6"/>
      </a:accent3>
      <a:accent4>
        <a:srgbClr val="007233"/>
      </a:accent4>
      <a:accent5>
        <a:srgbClr val="55D455"/>
      </a:accent5>
      <a:accent6>
        <a:srgbClr val="FFB900"/>
      </a:accent6>
      <a:hlink>
        <a:srgbClr val="0072C6"/>
      </a:hlink>
      <a:folHlink>
        <a:srgbClr val="0072C6"/>
      </a:folHlink>
    </a:clrScheme>
    <a:fontScheme name="ユーザー定義 9">
      <a:majorFont>
        <a:latin typeface="Yu Gothic UI Light"/>
        <a:ea typeface="Yu Gothic UI Light"/>
        <a:cs typeface=""/>
      </a:majorFont>
      <a:minorFont>
        <a:latin typeface="Yu Gothic UI"/>
        <a:ea typeface="Yu Gothic UI"/>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 title goes here.pptx" id="{47105C32-0119-4F98-8785-53480146225F}" vid="{8C1C58F9-E135-4E7B-BCB9-4656C4F81DA9}"/>
    </a:ext>
  </a:extLst>
</a:theme>
</file>

<file path=docProps/app.xml><?xml version="1.0" encoding="utf-8"?>
<Properties xmlns="http://schemas.openxmlformats.org/officeDocument/2006/extended-properties" xmlns:vt="http://schemas.openxmlformats.org/officeDocument/2006/docPropsVTypes">
  <Template>9-51008_Machine_Learning_AI_&amp;_Data_Science_Conference_Fall_2018_Template</Template>
  <TotalTime>1083</TotalTime>
  <Words>1757</Words>
  <Application>Microsoft Macintosh PowerPoint</Application>
  <PresentationFormat>Widescreen</PresentationFormat>
  <Paragraphs>205</Paragraphs>
  <Slides>30</Slides>
  <Notes>1</Notes>
  <HiddenSlides>0</HiddenSlides>
  <MMClips>0</MMClips>
  <ScaleCrop>false</ScaleCrop>
  <HeadingPairs>
    <vt:vector size="6" baseType="variant">
      <vt:variant>
        <vt:lpstr>Fonts Used</vt:lpstr>
      </vt:variant>
      <vt:variant>
        <vt:i4>14</vt:i4>
      </vt:variant>
      <vt:variant>
        <vt:lpstr>Theme</vt:lpstr>
      </vt:variant>
      <vt:variant>
        <vt:i4>10</vt:i4>
      </vt:variant>
      <vt:variant>
        <vt:lpstr>Slide Titles</vt:lpstr>
      </vt:variant>
      <vt:variant>
        <vt:i4>30</vt:i4>
      </vt:variant>
    </vt:vector>
  </HeadingPairs>
  <TitlesOfParts>
    <vt:vector size="54" baseType="lpstr">
      <vt:lpstr>メイリオ</vt:lpstr>
      <vt:lpstr>Meiryo UI</vt:lpstr>
      <vt:lpstr>Yu Gothic UI</vt:lpstr>
      <vt:lpstr>Yu Gothic UI Light</vt:lpstr>
      <vt:lpstr>Arial</vt:lpstr>
      <vt:lpstr>Calibri</vt:lpstr>
      <vt:lpstr>Cambria Math</vt:lpstr>
      <vt:lpstr>Consolas</vt:lpstr>
      <vt:lpstr>Courier New</vt:lpstr>
      <vt:lpstr>Segoe UI</vt:lpstr>
      <vt:lpstr>Segoe UI Light</vt:lpstr>
      <vt:lpstr>Segoe UI Semibold</vt:lpstr>
      <vt:lpstr>Segoe UI Semilight</vt:lpstr>
      <vt:lpstr>Wingdings</vt:lpstr>
      <vt:lpstr>9-51008_Machine_Learning_AI_&amp;_Data_Science_Conference_Fall_2018_Template</vt:lpstr>
      <vt:lpstr>5-50112_Microsoft_Data_Insights_Summit_Template</vt:lpstr>
      <vt:lpstr>MSVID_White_16x9_2012-08-18</vt:lpstr>
      <vt:lpstr>2_9-51008_Machine_Learning_AI_&amp;_Data_Science_Conference_Fall_2018_Template</vt:lpstr>
      <vt:lpstr>Default Theme</vt:lpstr>
      <vt:lpstr>2_9-51052_Microsoft_Ready_Template_Light</vt:lpstr>
      <vt:lpstr>5-50201_Microsoft_Ready_Template</vt:lpstr>
      <vt:lpstr>1_9-51008_Machine_Learning_AI_&amp;_Data_Science_Conference_Fall_2018_Template</vt:lpstr>
      <vt:lpstr>1_MSVID_White_16x9_2012-08-18</vt:lpstr>
      <vt:lpstr>3_9-51052_Microsoft_Ready_Template_Light</vt:lpstr>
      <vt:lpstr>PowerPoint Presentation</vt:lpstr>
      <vt:lpstr>Hands-on 自動車の価格予測</vt:lpstr>
      <vt:lpstr>Hands-on の流れ</vt:lpstr>
      <vt:lpstr>EXPERIMENT シートを作成する (1/3)</vt:lpstr>
      <vt:lpstr>EXPERIMENT シートを作成する (2/3)</vt:lpstr>
      <vt:lpstr>EXPERIMENT シートを作成する (3/3)</vt:lpstr>
      <vt:lpstr>データセットの配置 (1/3)</vt:lpstr>
      <vt:lpstr>データセットの配置 (2/3)</vt:lpstr>
      <vt:lpstr>データセットの配置 (3/3)</vt:lpstr>
      <vt:lpstr>データのクリーニング (1/3)</vt:lpstr>
      <vt:lpstr>データのクリーニング (2/3)</vt:lpstr>
      <vt:lpstr>データのクリーニング (3/3)</vt:lpstr>
      <vt:lpstr>特徴を定義する</vt:lpstr>
      <vt:lpstr>データを分割する</vt:lpstr>
      <vt:lpstr>学習アルゴリズムを選択する</vt:lpstr>
      <vt:lpstr>トレーニングを実行する</vt:lpstr>
      <vt:lpstr>モデルの評価 (1/4)</vt:lpstr>
      <vt:lpstr>モデルの評価 (2/4)</vt:lpstr>
      <vt:lpstr>モデルの評価 (3/4)</vt:lpstr>
      <vt:lpstr>モデルの評価 (4/4)</vt:lpstr>
      <vt:lpstr>モデルの比較 (1/3)</vt:lpstr>
      <vt:lpstr>モデルの比較 (2/3)</vt:lpstr>
      <vt:lpstr>モデルの比較 (3/3)</vt:lpstr>
      <vt:lpstr>Webサービスのセットアップ (1/3)</vt:lpstr>
      <vt:lpstr>Webサービスのセットアップ (2/3)</vt:lpstr>
      <vt:lpstr>Webサービスのセットアップ (3/3)</vt:lpstr>
      <vt:lpstr>予測の実行 (1/3)</vt:lpstr>
      <vt:lpstr>予測の実行 (2/3)</vt:lpstr>
      <vt:lpstr>予測の実行 (3/3)</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Keita Onabuta</dc:creator>
  <cp:lastModifiedBy>Keita Onabuta</cp:lastModifiedBy>
  <cp:revision>12</cp:revision>
  <cp:lastPrinted>2019-07-22T06:17:10Z</cp:lastPrinted>
  <dcterms:created xsi:type="dcterms:W3CDTF">2019-06-21T10:15:47Z</dcterms:created>
  <dcterms:modified xsi:type="dcterms:W3CDTF">2019-08-22T16:39:02Z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2019-02-04T13:58:29+0900</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110d9c8e-69fa-4632-98db-00005e0efc7b</vt:lpwstr>
  </property>
</Properties>
</file>